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81813" cy="100028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536" y="-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3754BD-BF0C-4CD3-9D73-8DC3FF9FB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54EFED4-F9F6-4F57-8FB5-47F705338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9D3DE2-0743-4A18-819F-E1CCCBC0F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7F63-05EC-4640-A8F0-D68362D04AC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E5C588-5353-4E6B-8CD1-97607AE88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24FCB1-627D-4A4F-888D-85251EEBC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DC54-E1A6-466E-87BF-1E2FB479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02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2FD822-75C8-4A2E-A2F4-8E64EA685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EC82C3-C1B4-460F-9CD2-5AB64A51B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3AD176-387F-4690-BB16-BE922B91A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7F63-05EC-4640-A8F0-D68362D04AC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C87504-8AF1-4821-93C3-FEABDB78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7CA8C6-11EB-4FB3-8B63-697244E34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DC54-E1A6-466E-87BF-1E2FB479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64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D3D43E1-4BDE-4FF6-9C70-3D91CD6B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79CCB9-66D9-41B9-994C-A472E1707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48CB9A-8CA5-4F2C-8A1D-58C64EDDE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7F63-05EC-4640-A8F0-D68362D04AC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9C75D2-1E04-4D65-8F52-3C3FA6372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A3A0F2-7FD1-4B95-BD9C-2009CDBDD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DC54-E1A6-466E-87BF-1E2FB479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29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7A20E3-D380-403A-B5B5-7490837CD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07B320-3357-4310-881E-71AE1A97F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05C5DE-14D3-4E12-A8B2-CFE59DF8A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7F63-05EC-4640-A8F0-D68362D04AC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AEDCF4-BB60-47E8-9EA3-49846AB0B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91E115-6B5F-4533-AD6B-69DD91696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DC54-E1A6-466E-87BF-1E2FB479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1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AD18F5-0C65-4A8C-83FF-39C8FE8CE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3F5194-398B-4ED4-A5D3-8CD645D8A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596043-CF6A-44C9-9E61-5C79B3D8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7F63-05EC-4640-A8F0-D68362D04AC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2C13AC-2FA8-47EC-88AB-05A46C710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58556C-BD94-4919-8FE2-C0BD3AF5D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DC54-E1A6-466E-87BF-1E2FB479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24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3A3DB4-5A6C-44E7-BDAD-96A91CECD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58607A-4BB7-4952-9163-31DFEEA24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F6182D-0399-4825-BEBE-251AEF140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3391C3-0785-456B-9FAF-4AE840DB0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7F63-05EC-4640-A8F0-D68362D04AC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E905DF-82A6-49CB-96C6-A273F5D7F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A9E4B5-10D2-4AB4-89DF-507FB49A7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DC54-E1A6-466E-87BF-1E2FB479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6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0CEF8-2D28-4C40-AE77-CA3AE6AF9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B6395B-AA7D-4865-9584-E51D7C5F4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44CE40-D29A-47CB-95B0-810305011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BDBD87D-2340-4F9C-BE5D-D92E88B1B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4D351C9-B5F1-46B3-B0E2-D10C86E961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C686974-5AD0-484A-AB89-EC6A7263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7F63-05EC-4640-A8F0-D68362D04AC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BEBE2C2-2F2D-4843-92DF-733182E95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5B8DF46-783B-4564-B8F8-A013C26DC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DC54-E1A6-466E-87BF-1E2FB479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893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D515E-49B1-4F11-B98E-1CE02D211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521E87A-B6EA-46FD-B2D1-13C894357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7F63-05EC-4640-A8F0-D68362D04AC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D6A7A4D-B6EA-4F24-BDA0-7934FE176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87B85FA-34FA-4CDE-B7BE-E815DC664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DC54-E1A6-466E-87BF-1E2FB479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82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F1FECC-9EE4-4F20-98EB-10F2BC11D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7F63-05EC-4640-A8F0-D68362D04AC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683CAD6-F2A9-432D-85EA-A4FB9F1B0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0FF1760-FBBC-44F8-BB52-D7CB70A3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DC54-E1A6-466E-87BF-1E2FB479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35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23F078-D8AB-4CE5-B4C6-07D37B113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3B2478-D887-4F28-A62A-3504DE688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7B0E88-9823-46CE-9C81-0EC525CB5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CBB61D-9FDA-41A0-A674-93BA51D81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7F63-05EC-4640-A8F0-D68362D04AC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A75360-58D1-42CE-93A1-6B6C633E3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7380AE-B70E-4CF1-85D9-899BF287F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DC54-E1A6-466E-87BF-1E2FB479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45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50FA94-308B-4FB3-83E7-57CF59804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1452127-2EF6-45D9-ABB3-3B50CFBB8A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7D53E71-6ECE-4E38-A40C-110A7B0F4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4D03E6-C365-4B18-B96A-CFF0ABC02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7F63-05EC-4640-A8F0-D68362D04AC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16F7E7-622D-40F2-BA90-AC9736C65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6BE0FD1-A3AF-467C-9941-0AF9FFCDE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DC54-E1A6-466E-87BF-1E2FB479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60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E48C867-02F0-4D50-8C74-9DAEC56E1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8769EA-C656-4C5B-80FD-D9FC75467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733F31-776B-4A20-8FDC-64824E935D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07F63-05EC-4640-A8F0-D68362D04AC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E5DFEC-4656-44C0-8C61-3498893062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9C4894-7E33-4434-8B11-978B7B080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ADC54-E1A6-466E-87BF-1E2FB479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50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5AA4815-2619-4F51-8345-6AF4BCEBF4B3}"/>
              </a:ext>
            </a:extLst>
          </p:cNvPr>
          <p:cNvSpPr txBox="1"/>
          <p:nvPr/>
        </p:nvSpPr>
        <p:spPr>
          <a:xfrm>
            <a:off x="386077" y="2389302"/>
            <a:ext cx="2809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ost</a:t>
            </a:r>
            <a:endParaRPr kumimoji="1" lang="ja-JP" altLang="en-US" sz="54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247DA7B-80BE-4802-8B9B-2E0A8D6CBE41}"/>
              </a:ext>
            </a:extLst>
          </p:cNvPr>
          <p:cNvSpPr txBox="1"/>
          <p:nvPr/>
        </p:nvSpPr>
        <p:spPr>
          <a:xfrm>
            <a:off x="4404998" y="2389302"/>
            <a:ext cx="3519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ost</a:t>
            </a:r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card</a:t>
            </a:r>
            <a:endParaRPr kumimoji="1" lang="ja-JP" altLang="en-US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F5D1671-B303-4FCB-84E4-79DA1EDB8F24}"/>
              </a:ext>
            </a:extLst>
          </p:cNvPr>
          <p:cNvSpPr txBox="1"/>
          <p:nvPr/>
        </p:nvSpPr>
        <p:spPr>
          <a:xfrm>
            <a:off x="359092" y="5793675"/>
            <a:ext cx="3497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ost</a:t>
            </a:r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pone</a:t>
            </a:r>
            <a:endParaRPr kumimoji="1" lang="ja-JP" altLang="en-US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5E72DBE-2806-4E7F-9DAB-0CDFB9FB88EB}"/>
              </a:ext>
            </a:extLst>
          </p:cNvPr>
          <p:cNvSpPr txBox="1"/>
          <p:nvPr/>
        </p:nvSpPr>
        <p:spPr>
          <a:xfrm>
            <a:off x="4514534" y="5793675"/>
            <a:ext cx="3300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ost</a:t>
            </a:r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war</a:t>
            </a:r>
            <a:endParaRPr kumimoji="1" lang="ja-JP" altLang="en-US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A34C635-0427-49B1-9179-CE92821C3346}"/>
              </a:ext>
            </a:extLst>
          </p:cNvPr>
          <p:cNvSpPr txBox="1"/>
          <p:nvPr/>
        </p:nvSpPr>
        <p:spPr>
          <a:xfrm>
            <a:off x="8679182" y="2389302"/>
            <a:ext cx="31267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ost</a:t>
            </a:r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ure</a:t>
            </a:r>
            <a:endParaRPr kumimoji="1" lang="ja-JP" altLang="en-US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66ED0C0-3FC5-4475-8F54-C250FD2C7BC3}"/>
              </a:ext>
            </a:extLst>
          </p:cNvPr>
          <p:cNvSpPr txBox="1"/>
          <p:nvPr/>
        </p:nvSpPr>
        <p:spPr>
          <a:xfrm>
            <a:off x="8493762" y="5793675"/>
            <a:ext cx="3497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ost</a:t>
            </a:r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date</a:t>
            </a:r>
            <a:endParaRPr kumimoji="1" lang="ja-JP" altLang="en-US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1026" name="Picture 2" descr="A Post Office employee drove 6-hours to hand deliver a parcel to a ...">
            <a:extLst>
              <a:ext uri="{FF2B5EF4-FFF2-40B4-BE49-F238E27FC236}">
                <a16:creationId xmlns:a16="http://schemas.microsoft.com/office/drawing/2014/main" id="{F13BCD05-7EFD-4312-8F3C-4145F2417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54" y="372492"/>
            <a:ext cx="3571850" cy="22183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ostcard, Travel Blank Card Isolated On Background. Modern Graphic ...">
            <a:extLst>
              <a:ext uri="{FF2B5EF4-FFF2-40B4-BE49-F238E27FC236}">
                <a16:creationId xmlns:a16="http://schemas.microsoft.com/office/drawing/2014/main" id="{2C55EE22-13CC-4FCE-926E-30F03F4A3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351382"/>
            <a:ext cx="2862889" cy="207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elay word circle marked on a calendar Clipart | k21592212 ...">
            <a:extLst>
              <a:ext uri="{FF2B5EF4-FFF2-40B4-BE49-F238E27FC236}">
                <a16:creationId xmlns:a16="http://schemas.microsoft.com/office/drawing/2014/main" id="{BA45086C-6C22-4F08-BCEA-88C0A21B5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29" y="3685032"/>
            <a:ext cx="3199638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21 Postwar Illustrations, Royalty-Free Vector Graphics &amp; Clip Art ...">
            <a:extLst>
              <a:ext uri="{FF2B5EF4-FFF2-40B4-BE49-F238E27FC236}">
                <a16:creationId xmlns:a16="http://schemas.microsoft.com/office/drawing/2014/main" id="{07984C5B-B27E-4F02-A744-BF357395D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079" y="3570797"/>
            <a:ext cx="3284462" cy="2295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ealth Tip: The 'Wall Test' For Good Posture - Comprehensive ...">
            <a:extLst>
              <a:ext uri="{FF2B5EF4-FFF2-40B4-BE49-F238E27FC236}">
                <a16:creationId xmlns:a16="http://schemas.microsoft.com/office/drawing/2014/main" id="{EB30A66D-4F28-42FB-9A71-64B672FE7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541" y="311745"/>
            <a:ext cx="4259013" cy="2239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ason-for-blog-post-date-change – ErrantScience">
            <a:extLst>
              <a:ext uri="{FF2B5EF4-FFF2-40B4-BE49-F238E27FC236}">
                <a16:creationId xmlns:a16="http://schemas.microsoft.com/office/drawing/2014/main" id="{8327815C-6736-46B7-8D76-5852CCCB7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989" y="3878745"/>
            <a:ext cx="3623353" cy="195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1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5AA4815-2619-4F51-8345-6AF4BCEBF4B3}"/>
              </a:ext>
            </a:extLst>
          </p:cNvPr>
          <p:cNvSpPr txBox="1"/>
          <p:nvPr/>
        </p:nvSpPr>
        <p:spPr>
          <a:xfrm>
            <a:off x="0" y="2394987"/>
            <a:ext cx="3971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ost</a:t>
            </a:r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script</a:t>
            </a:r>
            <a:endParaRPr kumimoji="1" lang="ja-JP" altLang="en-US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247DA7B-80BE-4802-8B9B-2E0A8D6CBE41}"/>
              </a:ext>
            </a:extLst>
          </p:cNvPr>
          <p:cNvSpPr txBox="1"/>
          <p:nvPr/>
        </p:nvSpPr>
        <p:spPr>
          <a:xfrm>
            <a:off x="4257358" y="2389302"/>
            <a:ext cx="3815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ost</a:t>
            </a:r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natal</a:t>
            </a:r>
            <a:endParaRPr kumimoji="1" lang="ja-JP" altLang="en-US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F5D1671-B303-4FCB-84E4-79DA1EDB8F24}"/>
              </a:ext>
            </a:extLst>
          </p:cNvPr>
          <p:cNvSpPr txBox="1"/>
          <p:nvPr/>
        </p:nvSpPr>
        <p:spPr>
          <a:xfrm>
            <a:off x="101917" y="5869875"/>
            <a:ext cx="3497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ost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erior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5E72DBE-2806-4E7F-9DAB-0CDFB9FB88EB}"/>
              </a:ext>
            </a:extLst>
          </p:cNvPr>
          <p:cNvSpPr txBox="1"/>
          <p:nvPr/>
        </p:nvSpPr>
        <p:spPr>
          <a:xfrm>
            <a:off x="3790950" y="5869875"/>
            <a:ext cx="461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ost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modern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A34C635-0427-49B1-9179-CE92821C3346}"/>
              </a:ext>
            </a:extLst>
          </p:cNvPr>
          <p:cNvSpPr txBox="1"/>
          <p:nvPr/>
        </p:nvSpPr>
        <p:spPr>
          <a:xfrm>
            <a:off x="8308344" y="2389302"/>
            <a:ext cx="3497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ost</a:t>
            </a:r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erity</a:t>
            </a:r>
            <a:endParaRPr kumimoji="1" lang="ja-JP" altLang="en-US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66ED0C0-3FC5-4475-8F54-C250FD2C7BC3}"/>
              </a:ext>
            </a:extLst>
          </p:cNvPr>
          <p:cNvSpPr txBox="1"/>
          <p:nvPr/>
        </p:nvSpPr>
        <p:spPr>
          <a:xfrm>
            <a:off x="8001000" y="5869875"/>
            <a:ext cx="4409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ost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master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2050" name="Picture 2" descr="Paper clip art free vector in encapsulated postscript image 0 ...">
            <a:extLst>
              <a:ext uri="{FF2B5EF4-FFF2-40B4-BE49-F238E27FC236}">
                <a16:creationId xmlns:a16="http://schemas.microsoft.com/office/drawing/2014/main" id="{1F95B67C-1D43-4352-82D3-5FA82E82D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3" y="360477"/>
            <a:ext cx="225742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ostnatal Depression – It's Not “Just Baby Blues” - Centre of ...">
            <a:extLst>
              <a:ext uri="{FF2B5EF4-FFF2-40B4-BE49-F238E27FC236}">
                <a16:creationId xmlns:a16="http://schemas.microsoft.com/office/drawing/2014/main" id="{A889432A-DC40-414A-A300-6B396E3DC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482" y="360477"/>
            <a:ext cx="3127305" cy="20288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osterity Clipart | Clipart Panda - Free Clipart Images">
            <a:extLst>
              <a:ext uri="{FF2B5EF4-FFF2-40B4-BE49-F238E27FC236}">
                <a16:creationId xmlns:a16="http://schemas.microsoft.com/office/drawing/2014/main" id="{55C1BF28-153D-4DC1-9364-744E8ED1E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121" y="360477"/>
            <a:ext cx="2745295" cy="205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Posterior view of the external anatomy of a male person (head ...">
            <a:extLst>
              <a:ext uri="{FF2B5EF4-FFF2-40B4-BE49-F238E27FC236}">
                <a16:creationId xmlns:a16="http://schemas.microsoft.com/office/drawing/2014/main" id="{92391FAF-FF3A-4279-A954-7CF247C85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678" y="3429000"/>
            <a:ext cx="1245939" cy="263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Postmodern Design: What is it and Why is it Popular? - NewHomeSource">
            <a:extLst>
              <a:ext uri="{FF2B5EF4-FFF2-40B4-BE49-F238E27FC236}">
                <a16:creationId xmlns:a16="http://schemas.microsoft.com/office/drawing/2014/main" id="{29B56D83-7FEC-4BE8-A482-B570B3D58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959" y="4034368"/>
            <a:ext cx="3256647" cy="18298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Become a Postmaster | Education and Career Roadmap (page 2)">
            <a:extLst>
              <a:ext uri="{FF2B5EF4-FFF2-40B4-BE49-F238E27FC236}">
                <a16:creationId xmlns:a16="http://schemas.microsoft.com/office/drawing/2014/main" id="{558D759D-D916-499E-B104-4C99876EF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553" y="3963342"/>
            <a:ext cx="3394371" cy="19008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801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5AA4815-2619-4F51-8345-6AF4BCEBF4B3}"/>
              </a:ext>
            </a:extLst>
          </p:cNvPr>
          <p:cNvSpPr txBox="1"/>
          <p:nvPr/>
        </p:nvSpPr>
        <p:spPr>
          <a:xfrm>
            <a:off x="0" y="2394987"/>
            <a:ext cx="42573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</a:t>
            </a:r>
            <a:r>
              <a:rPr kumimoji="1"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ost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humous</a:t>
            </a:r>
            <a:endParaRPr kumimoji="1" lang="ja-JP" altLang="en-US" sz="4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247DA7B-80BE-4802-8B9B-2E0A8D6CBE41}"/>
              </a:ext>
            </a:extLst>
          </p:cNvPr>
          <p:cNvSpPr txBox="1"/>
          <p:nvPr/>
        </p:nvSpPr>
        <p:spPr>
          <a:xfrm>
            <a:off x="3967321" y="2394987"/>
            <a:ext cx="42573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</a:t>
            </a:r>
            <a:r>
              <a:rPr kumimoji="1"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ost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mortem</a:t>
            </a:r>
            <a:endParaRPr kumimoji="1" lang="ja-JP" altLang="en-US" sz="4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F5D1671-B303-4FCB-84E4-79DA1EDB8F24}"/>
              </a:ext>
            </a:extLst>
          </p:cNvPr>
          <p:cNvSpPr txBox="1"/>
          <p:nvPr/>
        </p:nvSpPr>
        <p:spPr>
          <a:xfrm>
            <a:off x="-116842" y="5900652"/>
            <a:ext cx="4574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</a:t>
            </a:r>
            <a:r>
              <a:rPr kumimoji="1"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ost</a:t>
            </a:r>
            <a:r>
              <a:rPr kumimoji="1"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ponement</a:t>
            </a:r>
            <a:endParaRPr kumimoji="1" lang="ja-JP" altLang="en-US" sz="4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5E72DBE-2806-4E7F-9DAB-0CDFB9FB88EB}"/>
              </a:ext>
            </a:extLst>
          </p:cNvPr>
          <p:cNvSpPr txBox="1"/>
          <p:nvPr/>
        </p:nvSpPr>
        <p:spPr>
          <a:xfrm>
            <a:off x="4458016" y="5844868"/>
            <a:ext cx="461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ost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graduate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A34C635-0427-49B1-9179-CE92821C3346}"/>
              </a:ext>
            </a:extLst>
          </p:cNvPr>
          <p:cNvSpPr txBox="1"/>
          <p:nvPr/>
        </p:nvSpPr>
        <p:spPr>
          <a:xfrm>
            <a:off x="8346444" y="1682096"/>
            <a:ext cx="34975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post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-operative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66ED0C0-3FC5-4475-8F54-C250FD2C7BC3}"/>
              </a:ext>
            </a:extLst>
          </p:cNvPr>
          <p:cNvSpPr txBox="1"/>
          <p:nvPr/>
        </p:nvSpPr>
        <p:spPr>
          <a:xfrm>
            <a:off x="8067675" y="5175904"/>
            <a:ext cx="44094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post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-</a:t>
            </a:r>
          </a:p>
          <a:p>
            <a:pPr algn="ctr"/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haste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3074" name="Picture 2" descr="POSTEROUS IS POSTHUMOUS | Melancholia and The Infinite Neurocritic">
            <a:extLst>
              <a:ext uri="{FF2B5EF4-FFF2-40B4-BE49-F238E27FC236}">
                <a16:creationId xmlns:a16="http://schemas.microsoft.com/office/drawing/2014/main" id="{4ACBAE3A-BCD0-4B3F-90F6-594FB5B04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152" y="644052"/>
            <a:ext cx="1527018" cy="174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utopsy Stock Illustrations – 1,110 Autopsy Stock Illustrations ...">
            <a:extLst>
              <a:ext uri="{FF2B5EF4-FFF2-40B4-BE49-F238E27FC236}">
                <a16:creationId xmlns:a16="http://schemas.microsoft.com/office/drawing/2014/main" id="{C814CB43-0E63-4232-8237-C31BE8A91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838" y="510350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efinitions of postoperative complications can save lives ...">
            <a:extLst>
              <a:ext uri="{FF2B5EF4-FFF2-40B4-BE49-F238E27FC236}">
                <a16:creationId xmlns:a16="http://schemas.microsoft.com/office/drawing/2014/main" id="{3895E215-5E72-4226-9B58-468CBCCB2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500" y="112436"/>
            <a:ext cx="3183036" cy="17381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Postponement Stock Illustrations – 125 Postponement Stock ...">
            <a:extLst>
              <a:ext uri="{FF2B5EF4-FFF2-40B4-BE49-F238E27FC236}">
                <a16:creationId xmlns:a16="http://schemas.microsoft.com/office/drawing/2014/main" id="{93DC4DE5-06DE-48C2-A661-342BF590C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34" y="4509234"/>
            <a:ext cx="4020689" cy="133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Graduate , Student Postgraduate diploma Course Academic degree ...">
            <a:extLst>
              <a:ext uri="{FF2B5EF4-FFF2-40B4-BE49-F238E27FC236}">
                <a16:creationId xmlns:a16="http://schemas.microsoft.com/office/drawing/2014/main" id="{B9C3351B-519F-4113-867B-0F9783A48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73" y="3433023"/>
            <a:ext cx="2222454" cy="22224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Post Haste Stock Illustrations, Cliparts And Royalty Free Post ...">
            <a:extLst>
              <a:ext uri="{FF2B5EF4-FFF2-40B4-BE49-F238E27FC236}">
                <a16:creationId xmlns:a16="http://schemas.microsoft.com/office/drawing/2014/main" id="{FBC29019-9FB0-4830-BF73-584B33EA3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007" y="3164428"/>
            <a:ext cx="2222454" cy="222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229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21</Words>
  <Application>Microsoft Office PowerPoint</Application>
  <PresentationFormat>ワイド画面</PresentationFormat>
  <Paragraphs>19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Cavolini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義紀</dc:creator>
  <cp:lastModifiedBy>矢野 義紀</cp:lastModifiedBy>
  <cp:revision>10</cp:revision>
  <cp:lastPrinted>2020-08-12T03:28:30Z</cp:lastPrinted>
  <dcterms:created xsi:type="dcterms:W3CDTF">2020-08-12T02:41:30Z</dcterms:created>
  <dcterms:modified xsi:type="dcterms:W3CDTF">2020-08-12T04:05:24Z</dcterms:modified>
</cp:coreProperties>
</file>