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9A32C6-6FC8-4707-A56A-89F47BC4C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B2102F9-96BD-4D09-9CC7-CEBB8A226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011890-5F98-49F6-9A48-BC478D92D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E56D-EE4B-4FA1-BA10-86C5475ACEE8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453EF8-FB7A-44D3-AF1C-630211C3A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EC04EE-B4AB-4F83-8817-41A6EF3EE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95A1-19CE-4B6E-A503-14A39170D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87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5D3776-ED62-4238-B3CC-4712E8A51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1AA986-57F0-4118-A53D-38516CDBB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B8E520-D879-4D6D-809E-6D0F5FF2C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E56D-EE4B-4FA1-BA10-86C5475ACEE8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975A55-6140-4EC9-9665-2149934C7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8487FF-8FA2-4D27-AD86-49BE75A7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95A1-19CE-4B6E-A503-14A39170D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62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0139840-B480-47CE-9DE0-868C59CEC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792F8B2-1E4A-4517-8225-87998441C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ADCDD4-45FC-4FA1-9788-8FA1E9B58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E56D-EE4B-4FA1-BA10-86C5475ACEE8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423D19-A03C-4C93-BE38-377FA4749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A874EC-1D61-4204-A0C1-7052CDC6F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95A1-19CE-4B6E-A503-14A39170D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08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6F339-8B7B-49A6-8170-449A3F51C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C55BE1-03D0-4242-8F3A-DAAFDC831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89C90E-1C4A-441E-BBE6-21414CEF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E56D-EE4B-4FA1-BA10-86C5475ACEE8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0CD00F-B96D-417D-A175-9F16BD776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F91DAD-FC22-4FA1-B5E3-4408D1B86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95A1-19CE-4B6E-A503-14A39170D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70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F45B6-3046-4E5F-A53F-50BB83BA8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5D31AD-C10D-49DA-A150-84D3D4DE1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375D84-1833-4B12-BA6C-A6E68B96B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E56D-EE4B-4FA1-BA10-86C5475ACEE8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CB0817-8B57-4557-A843-53FD473BB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0ABE2E-767C-417C-B0FC-A127EAB15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95A1-19CE-4B6E-A503-14A39170D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42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2EAECB-840F-4A6B-8BB2-A05193991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B01A3A-9BB1-47CE-8EE1-0E06F58CD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1870B8A-E87A-4ACD-89C8-39F5FA00F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D6E16A-EA4F-424F-B6AE-31777E598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E56D-EE4B-4FA1-BA10-86C5475ACEE8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4D955E-9AC5-4C14-9AEB-24A049326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892A8A-B5D0-4F06-AD3C-9060C0FA9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95A1-19CE-4B6E-A503-14A39170D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90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7EAED6-FC7B-4300-993E-21EF12469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9F14D4-61EE-476E-9589-29301A6A1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74154D6-A4B9-4661-8FA6-A7944103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2F357C-02A0-4847-9542-60F06732B0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1CF3897-D88A-48C9-9F9B-3ADBF1EBB1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29A037B-A9B2-48B1-9BC7-EBD18F4E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E56D-EE4B-4FA1-BA10-86C5475ACEE8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D6AC79A-C5D0-4ADB-BABA-5F7BC34B9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C2FBE17-4510-4A1A-8A1C-18BC1CD82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95A1-19CE-4B6E-A503-14A39170D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51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0FCFD0-3266-43B4-8BD3-159E842AD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808A85E-C6BB-49FD-9AB5-68CB0AC3F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E56D-EE4B-4FA1-BA10-86C5475ACEE8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750CDB7-2EE2-48D6-B66B-C849BBC7B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40CF6BD-4DD6-4821-B83F-D3C07FD6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95A1-19CE-4B6E-A503-14A39170D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45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F6B987E-6686-4A8B-A263-CE73918E2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E56D-EE4B-4FA1-BA10-86C5475ACEE8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6D66E83-753C-4DE0-A945-18EEEB2D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183BD5-C416-4D38-B508-1FBFBED36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95A1-19CE-4B6E-A503-14A39170D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38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DC27D6-7549-435E-8083-5039DCC36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B1ABC7-CF2C-4266-B17F-1F1C4A4C1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122D169-F02F-4BA9-B94C-8E93B88DD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4C32345-A15B-4858-95B8-B0DA05F96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E56D-EE4B-4FA1-BA10-86C5475ACEE8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95C525-EF01-4ABB-9914-2C1059073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47FA15-67F7-4566-82A6-69A5FF68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95A1-19CE-4B6E-A503-14A39170D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38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3DE719-73E5-469B-ACEA-09190948F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4B13A2C-CAA5-4B22-89FA-8908D5EE39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F3328F-DEF7-4D97-9A34-77659CB1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7E2B5D6-0E4A-4BD4-B38D-9E7FB460C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E56D-EE4B-4FA1-BA10-86C5475ACEE8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25C54A-C6DE-41D3-8030-FD5D175A4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CBE18C8-18F4-4C9A-964E-C6F9AEE00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95A1-19CE-4B6E-A503-14A39170D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59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73E18D8-0969-411A-8308-5684DCFCE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7CED1E-BE07-440B-BC07-D3495FE0D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4259A9-26C2-485D-8DB8-56F2E187F2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5E56D-EE4B-4FA1-BA10-86C5475ACEE8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3D6235-FE91-47BD-AC21-3683251091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441AF4-FA5C-4996-9536-09447DB75B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B95A1-19CE-4B6E-A503-14A39170D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7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1143073-CE61-4930-A81A-6D9905594FD4}"/>
              </a:ext>
            </a:extLst>
          </p:cNvPr>
          <p:cNvSpPr txBox="1"/>
          <p:nvPr/>
        </p:nvSpPr>
        <p:spPr>
          <a:xfrm>
            <a:off x="7905749" y="-266700"/>
            <a:ext cx="385762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en-US" altLang="ja-JP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ac</a:t>
            </a:r>
            <a:r>
              <a:rPr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tion</a:t>
            </a: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 ques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tion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8551AD-24E1-42B7-B346-C65EA5A7D6D8}"/>
              </a:ext>
            </a:extLst>
          </p:cNvPr>
          <p:cNvSpPr txBox="1"/>
          <p:nvPr/>
        </p:nvSpPr>
        <p:spPr>
          <a:xfrm>
            <a:off x="4286250" y="-159306"/>
            <a:ext cx="3619499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posi</a:t>
            </a:r>
            <a:r>
              <a:rPr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tion</a:t>
            </a: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 men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tion</a:t>
            </a:r>
            <a:endParaRPr kumimoji="1" lang="ja-JP" altLang="en-US" sz="54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5C64DA-23A6-41B8-9C7E-F6FCE174716B}"/>
              </a:ext>
            </a:extLst>
          </p:cNvPr>
          <p:cNvSpPr txBox="1"/>
          <p:nvPr/>
        </p:nvSpPr>
        <p:spPr>
          <a:xfrm>
            <a:off x="638175" y="-159306"/>
            <a:ext cx="308610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latin typeface="Cavolini" panose="03000502040302020204" pitchFamily="66" charset="0"/>
                <a:cs typeface="Cavolini" panose="03000502040302020204" pitchFamily="66" charset="0"/>
              </a:rPr>
              <a:t>  </a:t>
            </a: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o</a:t>
            </a:r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p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tion</a:t>
            </a: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kumimoji="1"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kumimoji="1"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kumimoji="1" lang="ja-JP" altLang="en-US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sec</a:t>
            </a:r>
            <a:r>
              <a:rPr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tion</a:t>
            </a:r>
            <a:endParaRPr kumimoji="1" lang="ja-JP" altLang="en-US" sz="54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1028" name="Picture 4" descr="Options Illustrations and Clip Art. 188,351 Options royalty free ...">
            <a:extLst>
              <a:ext uri="{FF2B5EF4-FFF2-40B4-BE49-F238E27FC236}">
                <a16:creationId xmlns:a16="http://schemas.microsoft.com/office/drawing/2014/main" id="{E7864F46-BAC2-4420-9E26-B6756EF898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285433"/>
            <a:ext cx="2862384" cy="2325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Yoga Position PNG, SVG Clip art for Web - Download Clip Art, PNG ...">
            <a:extLst>
              <a:ext uri="{FF2B5EF4-FFF2-40B4-BE49-F238E27FC236}">
                <a16:creationId xmlns:a16="http://schemas.microsoft.com/office/drawing/2014/main" id="{AFE95FEC-1D93-4ADA-97A3-5DDCD27DE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0"/>
            <a:ext cx="2762249" cy="276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男の子と女の子の図で異なるアクションのイラスト素材・ベクタ - Image ...">
            <a:extLst>
              <a:ext uri="{FF2B5EF4-FFF2-40B4-BE49-F238E27FC236}">
                <a16:creationId xmlns:a16="http://schemas.microsoft.com/office/drawing/2014/main" id="{66EA01ED-866F-4B7D-A816-85CEE032E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444" y="107394"/>
            <a:ext cx="2571179" cy="253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Grocery store: fruits and vegetables section Clipart | k18959671 ...">
            <a:extLst>
              <a:ext uri="{FF2B5EF4-FFF2-40B4-BE49-F238E27FC236}">
                <a16:creationId xmlns:a16="http://schemas.microsoft.com/office/drawing/2014/main" id="{39BD9543-BD0C-40D9-B569-F345BA148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3657600"/>
            <a:ext cx="3294436" cy="23320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ay と mention ってどう違うの？ セットで覚えたいカジュアル英語と ...">
            <a:extLst>
              <a:ext uri="{FF2B5EF4-FFF2-40B4-BE49-F238E27FC236}">
                <a16:creationId xmlns:a16="http://schemas.microsoft.com/office/drawing/2014/main" id="{6316B302-D899-4564-8D3E-F0487DFF1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813175"/>
            <a:ext cx="3034670" cy="19938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英会話レッスンを120%活用するための「質問」テクニック！ | 名古屋の ...">
            <a:extLst>
              <a:ext uri="{FF2B5EF4-FFF2-40B4-BE49-F238E27FC236}">
                <a16:creationId xmlns:a16="http://schemas.microsoft.com/office/drawing/2014/main" id="{5ABE4139-D604-48E6-9829-F5901A7D6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953" y="4048706"/>
            <a:ext cx="3783733" cy="16841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1143073-CE61-4930-A81A-6D9905594FD4}"/>
              </a:ext>
            </a:extLst>
          </p:cNvPr>
          <p:cNvSpPr txBox="1"/>
          <p:nvPr/>
        </p:nvSpPr>
        <p:spPr>
          <a:xfrm>
            <a:off x="8229597" y="-159306"/>
            <a:ext cx="385762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en-US" altLang="ja-JP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infec</a:t>
            </a:r>
            <a:r>
              <a:rPr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tion</a:t>
            </a: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 func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tion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8551AD-24E1-42B7-B346-C65EA5A7D6D8}"/>
              </a:ext>
            </a:extLst>
          </p:cNvPr>
          <p:cNvSpPr txBox="1"/>
          <p:nvPr/>
        </p:nvSpPr>
        <p:spPr>
          <a:xfrm>
            <a:off x="3938587" y="-159306"/>
            <a:ext cx="4314825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sugges</a:t>
            </a:r>
            <a:r>
              <a:rPr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tion</a:t>
            </a: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 condi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tion</a:t>
            </a:r>
            <a:endParaRPr kumimoji="1" lang="ja-JP" altLang="en-US" sz="54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5C64DA-23A6-41B8-9C7E-F6FCE174716B}"/>
              </a:ext>
            </a:extLst>
          </p:cNvPr>
          <p:cNvSpPr txBox="1"/>
          <p:nvPr/>
        </p:nvSpPr>
        <p:spPr>
          <a:xfrm>
            <a:off x="171452" y="-159306"/>
            <a:ext cx="3619499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latin typeface="Cavolini" panose="03000502040302020204" pitchFamily="66" charset="0"/>
                <a:cs typeface="Cavolini" panose="03000502040302020204" pitchFamily="66" charset="0"/>
              </a:rPr>
              <a:t>  </a:t>
            </a: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direc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tion</a:t>
            </a: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kumimoji="1"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kumimoji="1"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rejec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tion</a:t>
            </a:r>
            <a:endParaRPr kumimoji="1" lang="ja-JP" altLang="en-US" sz="54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2052" name="Picture 4" descr="Directions - Questions, Tricks, Problems and Solutions">
            <a:extLst>
              <a:ext uri="{FF2B5EF4-FFF2-40B4-BE49-F238E27FC236}">
                <a16:creationId xmlns:a16="http://schemas.microsoft.com/office/drawing/2014/main" id="{C647C1D6-ECAE-4CE7-9882-863938638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" y="0"/>
            <a:ext cx="2712086" cy="2676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uggestion】の意味と例文 | 例文.info">
            <a:extLst>
              <a:ext uri="{FF2B5EF4-FFF2-40B4-BE49-F238E27FC236}">
                <a16:creationId xmlns:a16="http://schemas.microsoft.com/office/drawing/2014/main" id="{FF35FD11-04D5-4EF8-91B9-18236A657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955" y="209110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nfection prevention is in your hands - Hospital News">
            <a:extLst>
              <a:ext uri="{FF2B5EF4-FFF2-40B4-BE49-F238E27FC236}">
                <a16:creationId xmlns:a16="http://schemas.microsoft.com/office/drawing/2014/main" id="{336BB6B9-938E-4025-BDBC-30C0B0751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7779" y="396240"/>
            <a:ext cx="2184491" cy="21942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6 Ways to Conquer the Fear of Rejection | Inc.com">
            <a:extLst>
              <a:ext uri="{FF2B5EF4-FFF2-40B4-BE49-F238E27FC236}">
                <a16:creationId xmlns:a16="http://schemas.microsoft.com/office/drawing/2014/main" id="{C26BE8A9-8CC4-4281-8B38-2FD3566CE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" y="3841212"/>
            <a:ext cx="3306536" cy="18516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ondition（状態・条件）の意味と使い方 | ネイティブと英語について話 ...">
            <a:extLst>
              <a:ext uri="{FF2B5EF4-FFF2-40B4-BE49-F238E27FC236}">
                <a16:creationId xmlns:a16="http://schemas.microsoft.com/office/drawing/2014/main" id="{D6678830-35D8-4477-81D0-52C2E8801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094" y="3601024"/>
            <a:ext cx="3837867" cy="23320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Functions Illustrations and Clip Art. 24,701 Functions royalty ...">
            <a:extLst>
              <a:ext uri="{FF2B5EF4-FFF2-40B4-BE49-F238E27FC236}">
                <a16:creationId xmlns:a16="http://schemas.microsoft.com/office/drawing/2014/main" id="{170B5EB5-5A4E-4F59-B89D-DE5DCE3FD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460" y="3678850"/>
            <a:ext cx="2872740" cy="240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580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1143073-CE61-4930-A81A-6D9905594FD4}"/>
              </a:ext>
            </a:extLst>
          </p:cNvPr>
          <p:cNvSpPr txBox="1"/>
          <p:nvPr/>
        </p:nvSpPr>
        <p:spPr>
          <a:xfrm>
            <a:off x="7877175" y="-5417"/>
            <a:ext cx="431482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en-US" altLang="ja-JP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introduc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tion</a:t>
            </a: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connec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tion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8551AD-24E1-42B7-B346-C65EA5A7D6D8}"/>
              </a:ext>
            </a:extLst>
          </p:cNvPr>
          <p:cNvSpPr txBox="1"/>
          <p:nvPr/>
        </p:nvSpPr>
        <p:spPr>
          <a:xfrm>
            <a:off x="3938587" y="-21848"/>
            <a:ext cx="431482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contribu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tion</a:t>
            </a: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kumimoji="1"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produc</a:t>
            </a:r>
            <a:r>
              <a:rPr kumimoji="1"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tion</a:t>
            </a:r>
            <a:endParaRPr kumimoji="1" lang="ja-JP" altLang="en-US" sz="44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5C64DA-23A6-41B8-9C7E-F6FCE174716B}"/>
              </a:ext>
            </a:extLst>
          </p:cNvPr>
          <p:cNvSpPr txBox="1"/>
          <p:nvPr/>
        </p:nvSpPr>
        <p:spPr>
          <a:xfrm>
            <a:off x="33859" y="236368"/>
            <a:ext cx="41529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latin typeface="Cavolini" panose="03000502040302020204" pitchFamily="66" charset="0"/>
                <a:cs typeface="Cavolini" panose="03000502040302020204" pitchFamily="66" charset="0"/>
              </a:rPr>
              <a:t>  </a:t>
            </a: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kumimoji="1" lang="en-US" altLang="ja-JP" sz="4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kumimoji="1"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competi</a:t>
            </a:r>
            <a:r>
              <a:rPr kumimoji="1"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tion</a:t>
            </a:r>
          </a:p>
          <a:p>
            <a:pPr algn="ctr"/>
            <a:endParaRPr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kumimoji="1"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kumimoji="1" lang="en-US" altLang="ja-JP" sz="5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kumimoji="1"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opposi</a:t>
            </a:r>
            <a:r>
              <a:rPr kumimoji="1"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tion</a:t>
            </a:r>
            <a:endParaRPr kumimoji="1" lang="ja-JP" altLang="en-US" sz="44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3076" name="Picture 4" descr="Competition Clipart Cash Prize - Kids Achievement Png , Free ...">
            <a:extLst>
              <a:ext uri="{FF2B5EF4-FFF2-40B4-BE49-F238E27FC236}">
                <a16:creationId xmlns:a16="http://schemas.microsoft.com/office/drawing/2014/main" id="{309C9862-8A5D-4296-948D-59D4199B1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12" y="578088"/>
            <a:ext cx="3342706" cy="241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ontribution Stock Illustrations – 15,109 Contribution Stock ...">
            <a:extLst>
              <a:ext uri="{FF2B5EF4-FFF2-40B4-BE49-F238E27FC236}">
                <a16:creationId xmlns:a16="http://schemas.microsoft.com/office/drawing/2014/main" id="{0AD7A17F-D84C-4DFA-A9D7-A13354B32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16431"/>
            <a:ext cx="3460081" cy="277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ntroduction Clip Art - Royalty Free - GoGraph">
            <a:extLst>
              <a:ext uri="{FF2B5EF4-FFF2-40B4-BE49-F238E27FC236}">
                <a16:creationId xmlns:a16="http://schemas.microsoft.com/office/drawing/2014/main" id="{4924D71C-6822-4AC3-BF6E-D04E528BB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3450" y="405368"/>
            <a:ext cx="2222274" cy="2381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Social Connections , Free Transparent Clipart - ClipartKey">
            <a:extLst>
              <a:ext uri="{FF2B5EF4-FFF2-40B4-BE49-F238E27FC236}">
                <a16:creationId xmlns:a16="http://schemas.microsoft.com/office/drawing/2014/main" id="{6AC61E32-8731-4730-A172-7A123891C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813" y="3514189"/>
            <a:ext cx="3943636" cy="241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Manufacturing Factory Production Line Free Content Clip Art, PNG ...">
            <a:extLst>
              <a:ext uri="{FF2B5EF4-FFF2-40B4-BE49-F238E27FC236}">
                <a16:creationId xmlns:a16="http://schemas.microsoft.com/office/drawing/2014/main" id="{3D58EEBF-6580-45A8-BE46-3CC63ECF2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618" y="3567271"/>
            <a:ext cx="3416644" cy="2494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Opposition Choice Stock Illustrations – 1,379 Opposition Choice ...">
            <a:extLst>
              <a:ext uri="{FF2B5EF4-FFF2-40B4-BE49-F238E27FC236}">
                <a16:creationId xmlns:a16="http://schemas.microsoft.com/office/drawing/2014/main" id="{E6FBD77B-40D7-4E74-A665-7723D1D5C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84772"/>
            <a:ext cx="2608149" cy="2173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902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34</Words>
  <Application>Microsoft Office PowerPoint</Application>
  <PresentationFormat>ワイド画面</PresentationFormat>
  <Paragraphs>99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Cavolini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義紀</dc:creator>
  <cp:lastModifiedBy>矢野 義紀</cp:lastModifiedBy>
  <cp:revision>6</cp:revision>
  <dcterms:created xsi:type="dcterms:W3CDTF">2020-08-12T04:10:12Z</dcterms:created>
  <dcterms:modified xsi:type="dcterms:W3CDTF">2020-08-12T05:13:28Z</dcterms:modified>
</cp:coreProperties>
</file>