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22A076-29E6-40BC-824D-E3A79A2C0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02CDB78-0B97-486E-A4C2-DD308D8DEA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01EBC1-3BFE-497E-B478-430BFCDF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17FF5D-7B61-40E9-A43C-EF4C26D69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88E864-C818-446A-B76E-0392BBA2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77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50C7D5-37D6-4C14-A4DC-EF8431B39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ADC7949-C28D-4B1A-9676-68F46FECC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65B6CE-A3C0-49CD-BE69-AE5974BF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D0E309-F4DB-409C-B39D-D4638EC71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27367D-BFB6-4797-A0B3-5256E507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58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F9B58D7-E49F-46CB-856D-9E8693B10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1FB21D-C857-4616-8494-4302FBCD5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3B10B8-30AF-48EB-83EF-A60A8E33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3CBF18-AD9B-4EB3-936F-123F5F86E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3C385-BB9D-41D7-BFC9-F413DE34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38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7BD6E7-E2E6-471E-85A2-29A109F00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87EB30-684C-4B2D-A675-D99AD38F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FC75D0-F9F2-4DC1-BF8D-0EB5845AC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C7AB42-FC46-4B5D-BD51-707D7438F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D23824-D046-4A04-BC9C-E0718535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21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A89DF1-79D2-435E-B807-02CB1A70B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F5744D-7EDF-42DE-8072-9B2CF7C1B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98980B-FF84-4C57-8DA7-B09E3A2F7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BB2414-F25E-430A-B6DD-C5FB8EDA0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54FBC9-1D9E-47BD-8896-E5690DF0F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26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CDFC7-2F9A-4535-B5ED-1E6138789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A5344F-09BA-4627-AB3A-48403CF9DB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6D6B055-33BB-42A6-9DBF-681CA07D9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9A749D2-1980-453F-BC93-B4F5D6ABF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20AC9D-E80C-4FC7-8893-D5EE0101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7C86F48-D950-457A-8562-028ED2FBF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443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10422-5B58-477B-A73A-4AB0636CF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6F10A6-C56D-4854-9E7A-AA6607356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C02008-8DA8-4F1D-9467-4183FC00D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35E87E7-FC80-40D9-93F2-CC393702B2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CB6535F-5711-4B22-BE05-53D276E9B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6B9DF5B-27D5-46EB-B420-7B241B1D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440C57A-9A63-4716-BAB2-876F2E935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0BAB71-E018-4FA3-BAA0-0EE1A4B70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40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5BC746-4975-454F-98D6-560F3153F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21A224-7536-4E4C-B558-372B39A11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BFA41F-F1A6-47BA-B29A-60069B2AF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17D1323-DC3F-4D73-A281-15E8B688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72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640A7D7-DE48-4549-9342-C9BE26F2B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5C242A7-7E6C-4A02-98D6-82C6A05E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181858A-372D-422C-A4D2-8FC2710E4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98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5B4F05-39E8-4F9D-A670-4FF1FE515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ADEB83-0094-478C-97BA-24CAF99FF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C7EAB26-8F2B-4DBB-B0AB-7F8F106F3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62361E-7AAB-4F58-914E-9184C199C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F0F55A-8F68-45C0-AD0C-98E8CD250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0E5600-8E1D-414B-A712-2AF2F3D7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95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012EA3-9695-479B-B792-1E9DC681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F75D587-CE7B-4B3E-AFE1-FC4C916C2D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97925E2-9005-4BFD-8DE6-D2AA5D74F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7A14BD-354C-40BE-86C6-CC52EC7F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6C1F49-3C5B-4341-82F0-609AC53BC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518171-A428-49D1-9153-8EC147F9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72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6E8075B-2892-483A-A98D-AC83A60B8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80E6AA-079E-4079-80F0-89A579800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074CB1-11C1-4298-A533-C8D817BB3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751A-1969-48AF-87D9-C234131DD36F}" type="datetimeFigureOut">
              <a:rPr kumimoji="1" lang="ja-JP" altLang="en-US" smtClean="0"/>
              <a:t>2020/8/12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4376D1-7CD7-4FBA-9C48-252EA6E57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81BB72-F50D-4FAF-BE82-BDEAE5BC1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E8C8E-8C54-4A28-8F99-19E72B68BE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1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FB2103B-C38D-456B-B4F0-52D0FAA59280}"/>
              </a:ext>
            </a:extLst>
          </p:cNvPr>
          <p:cNvSpPr txBox="1"/>
          <p:nvPr/>
        </p:nvSpPr>
        <p:spPr>
          <a:xfrm>
            <a:off x="242887" y="2435094"/>
            <a:ext cx="119443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v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er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	  man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		  ten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endParaRPr kumimoji="1" lang="ja-JP" altLang="en-US" sz="5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9485AF-F991-4DDD-BB44-1D2A6C58C2C8}"/>
              </a:ext>
            </a:extLst>
          </p:cNvPr>
          <p:cNvSpPr txBox="1"/>
          <p:nvPr/>
        </p:nvSpPr>
        <p:spPr>
          <a:xfrm>
            <a:off x="85725" y="5934670"/>
            <a:ext cx="1242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pen</a:t>
            </a:r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ion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	 </a:t>
            </a:r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aver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kumimoji="1"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	  preten</a:t>
            </a:r>
            <a:r>
              <a:rPr kumimoji="1"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endParaRPr kumimoji="1" lang="ja-JP" altLang="en-US" sz="5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26" name="Picture 2" descr="実行しているZoomのバージョンは何ですか – Zoom ヘルプセンター">
            <a:extLst>
              <a:ext uri="{FF2B5EF4-FFF2-40B4-BE49-F238E27FC236}">
                <a16:creationId xmlns:a16="http://schemas.microsoft.com/office/drawing/2014/main" id="{4A95D534-6957-41D0-BFAA-CFBD10BA1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" y="276516"/>
            <a:ext cx="3146566" cy="2285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eBron James new mansion: Infinity pool, golf simulator, wine ...">
            <a:extLst>
              <a:ext uri="{FF2B5EF4-FFF2-40B4-BE49-F238E27FC236}">
                <a16:creationId xmlns:a16="http://schemas.microsoft.com/office/drawing/2014/main" id="{AB1C6B62-53DF-4774-90B0-132C360173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719" y="276516"/>
            <a:ext cx="4220561" cy="23635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ENSION - JapaneseClass.jp">
            <a:extLst>
              <a:ext uri="{FF2B5EF4-FFF2-40B4-BE49-F238E27FC236}">
                <a16:creationId xmlns:a16="http://schemas.microsoft.com/office/drawing/2014/main" id="{2152F608-7FEE-42D9-B50E-5CA59CA3D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1023" y="539275"/>
            <a:ext cx="3691471" cy="20223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漫画シニア高齢者祖父母のカップルのイラスト素材・ベクタ - Image ...">
            <a:extLst>
              <a:ext uri="{FF2B5EF4-FFF2-40B4-BE49-F238E27FC236}">
                <a16:creationId xmlns:a16="http://schemas.microsoft.com/office/drawing/2014/main" id="{AEB2E7E4-245D-45C4-ABCF-8CA5B236F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85" y="3625701"/>
            <a:ext cx="2298053" cy="243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isagree Stock Vectors, Royalty Free Disagree Illustrations ...">
            <a:extLst>
              <a:ext uri="{FF2B5EF4-FFF2-40B4-BE49-F238E27FC236}">
                <a16:creationId xmlns:a16="http://schemas.microsoft.com/office/drawing/2014/main" id="{B03694D3-6E7A-4F37-A07F-1227585EF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004" y="3276866"/>
            <a:ext cx="2783928" cy="278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Pretension Clip Art - Royalty Free - GoGraph">
            <a:extLst>
              <a:ext uri="{FF2B5EF4-FFF2-40B4-BE49-F238E27FC236}">
                <a16:creationId xmlns:a16="http://schemas.microsoft.com/office/drawing/2014/main" id="{9C5B6022-7594-4ED5-B896-DA16D0399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816" y="3793781"/>
            <a:ext cx="3017498" cy="21634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18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FB2103B-C38D-456B-B4F0-52D0FAA59280}"/>
              </a:ext>
            </a:extLst>
          </p:cNvPr>
          <p:cNvSpPr txBox="1"/>
          <p:nvPr/>
        </p:nvSpPr>
        <p:spPr>
          <a:xfrm>
            <a:off x="202406" y="2416044"/>
            <a:ext cx="12187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occa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	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compul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 conver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9485AF-F991-4DDD-BB44-1D2A6C58C2C8}"/>
              </a:ext>
            </a:extLst>
          </p:cNvPr>
          <p:cNvSpPr txBox="1"/>
          <p:nvPr/>
        </p:nvSpPr>
        <p:spPr>
          <a:xfrm>
            <a:off x="85725" y="5934670"/>
            <a:ext cx="1242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diver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	  propul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 exten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050" name="Picture 2" descr="Occasion Clipart | Clipart Panda - Free Clipart Images">
            <a:extLst>
              <a:ext uri="{FF2B5EF4-FFF2-40B4-BE49-F238E27FC236}">
                <a16:creationId xmlns:a16="http://schemas.microsoft.com/office/drawing/2014/main" id="{7F7B1F40-6E3E-4E6E-9FF3-FE307527DD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92" y="92333"/>
            <a:ext cx="2351608" cy="238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lip Art. 29 Compulsion | Clipart Panda - Free Clipart Images">
            <a:extLst>
              <a:ext uri="{FF2B5EF4-FFF2-40B4-BE49-F238E27FC236}">
                <a16:creationId xmlns:a16="http://schemas.microsoft.com/office/drawing/2014/main" id="{17A4C118-8DE9-49C9-AB56-7DE6CC5AC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406" y="92333"/>
            <a:ext cx="2458764" cy="2458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edia Conversion Clipart (#2426118) - PinClipart">
            <a:extLst>
              <a:ext uri="{FF2B5EF4-FFF2-40B4-BE49-F238E27FC236}">
                <a16:creationId xmlns:a16="http://schemas.microsoft.com/office/drawing/2014/main" id="{8EF30976-A0F2-42AB-A823-3212EC671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311" y="546217"/>
            <a:ext cx="3090395" cy="20048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Understanding The Summary Diversion Program - Gambone Law">
            <a:extLst>
              <a:ext uri="{FF2B5EF4-FFF2-40B4-BE49-F238E27FC236}">
                <a16:creationId xmlns:a16="http://schemas.microsoft.com/office/drawing/2014/main" id="{C1F562E6-9792-426E-A2B3-2CA670F57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3637433"/>
            <a:ext cx="3102273" cy="23237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olarElectricPropulsion_NASA4X ...">
            <a:extLst>
              <a:ext uri="{FF2B5EF4-FFF2-40B4-BE49-F238E27FC236}">
                <a16:creationId xmlns:a16="http://schemas.microsoft.com/office/drawing/2014/main" id="{FD39F50B-FB7B-4477-905B-323ABC3EB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375" y="3666655"/>
            <a:ext cx="3139023" cy="236335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Extension Clip Art - Royalty Free - GoGraph">
            <a:extLst>
              <a:ext uri="{FF2B5EF4-FFF2-40B4-BE49-F238E27FC236}">
                <a16:creationId xmlns:a16="http://schemas.microsoft.com/office/drawing/2014/main" id="{9EB4EFA8-1554-4EA4-8176-717C6609F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6353" y="3472337"/>
            <a:ext cx="2486353" cy="26935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63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FB2103B-C38D-456B-B4F0-52D0FAA59280}"/>
              </a:ext>
            </a:extLst>
          </p:cNvPr>
          <p:cNvSpPr txBox="1"/>
          <p:nvPr/>
        </p:nvSpPr>
        <p:spPr>
          <a:xfrm>
            <a:off x="202406" y="2416044"/>
            <a:ext cx="121872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dimen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	   colli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r>
              <a:rPr kumimoji="1"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   expan</a:t>
            </a:r>
            <a:r>
              <a:rPr kumimoji="1"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C9485AF-F991-4DDD-BB44-1D2A6C58C2C8}"/>
              </a:ext>
            </a:extLst>
          </p:cNvPr>
          <p:cNvSpPr txBox="1"/>
          <p:nvPr/>
        </p:nvSpPr>
        <p:spPr>
          <a:xfrm>
            <a:off x="0" y="5953720"/>
            <a:ext cx="125063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800" b="1" dirty="0">
                <a:latin typeface="Cavolini" panose="03000502040302020204" pitchFamily="66" charset="0"/>
                <a:cs typeface="Cavolini" panose="03000502040302020204" pitchFamily="66" charset="0"/>
              </a:rPr>
              <a:t>apprehen</a:t>
            </a:r>
            <a:r>
              <a:rPr kumimoji="1" lang="en-US" altLang="ja-JP" sz="3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r>
              <a:rPr kumimoji="1" lang="en-US" altLang="ja-JP" sz="3800" b="1" dirty="0">
                <a:latin typeface="Cavolini" panose="03000502040302020204" pitchFamily="66" charset="0"/>
                <a:cs typeface="Cavolini" panose="03000502040302020204" pitchFamily="66" charset="0"/>
              </a:rPr>
              <a:t> comprehen</a:t>
            </a:r>
            <a:r>
              <a:rPr kumimoji="1" lang="en-US" altLang="ja-JP" sz="3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r>
              <a:rPr lang="en-US" altLang="ja-JP" sz="3800" b="1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kumimoji="1" lang="en-US" altLang="ja-JP" sz="3800" b="1" dirty="0">
                <a:latin typeface="Cavolini" panose="03000502040302020204" pitchFamily="66" charset="0"/>
                <a:cs typeface="Cavolini" panose="03000502040302020204" pitchFamily="66" charset="0"/>
              </a:rPr>
              <a:t> misapprehen</a:t>
            </a:r>
            <a:r>
              <a:rPr kumimoji="1" lang="en-US" altLang="ja-JP" sz="3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sion</a:t>
            </a:r>
            <a:endParaRPr kumimoji="1" lang="ja-JP" altLang="en-US" sz="3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074" name="Picture 2" descr="Size Dimension Stock Illustrations – 2,337 Size Dimension Stock ...">
            <a:extLst>
              <a:ext uri="{FF2B5EF4-FFF2-40B4-BE49-F238E27FC236}">
                <a16:creationId xmlns:a16="http://schemas.microsoft.com/office/drawing/2014/main" id="{FE4EF53B-1E8B-442F-970A-0A27F9E3A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" y="20939"/>
            <a:ext cx="2501462" cy="2501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E2765B80-33A8-4316-BB07-5672C64EE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400" y="300516"/>
            <a:ext cx="3719940" cy="226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Expansion Clip Art , Free Transparent Clipart - ClipartKey">
            <a:extLst>
              <a:ext uri="{FF2B5EF4-FFF2-40B4-BE49-F238E27FC236}">
                <a16:creationId xmlns:a16="http://schemas.microsoft.com/office/drawing/2014/main" id="{87FA5336-4185-4440-B718-8AD3DDFD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649" y="654099"/>
            <a:ext cx="4946351" cy="1875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308. apprehension “不安をつかむ” | 英単語暗記をわかりやすく">
            <a:extLst>
              <a:ext uri="{FF2B5EF4-FFF2-40B4-BE49-F238E27FC236}">
                <a16:creationId xmlns:a16="http://schemas.microsoft.com/office/drawing/2014/main" id="{7DF99EA8-6DEE-45B0-80EF-F167492100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59" y="4145981"/>
            <a:ext cx="2962275" cy="15430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ow to Help a Child with Reading Comprehension Problems - Child1st ...">
            <a:extLst>
              <a:ext uri="{FF2B5EF4-FFF2-40B4-BE49-F238E27FC236}">
                <a16:creationId xmlns:a16="http://schemas.microsoft.com/office/drawing/2014/main" id="{0CC2148E-C84F-4FE7-AE64-1C75C4BF5C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671" y="3196471"/>
            <a:ext cx="2878605" cy="2878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Misapprehension Stock Illustrations – 36 Misapprehension Stock ...">
            <a:extLst>
              <a:ext uri="{FF2B5EF4-FFF2-40B4-BE49-F238E27FC236}">
                <a16:creationId xmlns:a16="http://schemas.microsoft.com/office/drawing/2014/main" id="{F9D06193-3743-4215-8EF9-E64FED6099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746" y="3247041"/>
            <a:ext cx="2763728" cy="276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419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35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7</cp:revision>
  <dcterms:created xsi:type="dcterms:W3CDTF">2020-08-12T06:42:30Z</dcterms:created>
  <dcterms:modified xsi:type="dcterms:W3CDTF">2020-08-12T08:13:57Z</dcterms:modified>
</cp:coreProperties>
</file>