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6DC155-2D31-4986-B480-65E85FBA5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0BF66B4-A574-41D3-A316-6ED758E61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BECED-E115-45D4-BFFF-46699D60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053DF8-E20A-43E7-B7A6-4FBECF06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AFE92-8B4C-4C72-B7BC-2DA94784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26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B519D6-1156-4BF6-95E2-6901E1B62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2B855C-06CD-4E59-ADA5-7BC513C5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E2765E-75CF-4B92-B30D-ABF0D38C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C98B46-5D5C-4379-AE56-0F24F35D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FCB274-8294-4D5E-834F-890E592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4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3853279-BFC1-4512-A10E-E19DFCB5B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464E08-EA98-4E0D-A517-C13D43BDB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9B603-6920-4DBF-B683-0DA5E2C56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CCC27B-3E7F-4947-B52E-744E27A3F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D0DB03-BC7F-4E03-8ACF-C45ED2B44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7AA9F0-E8BD-49D1-814B-87727C43E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B386F1-B3BD-4DEB-9ECD-A4C9CE730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63F697-250C-4E0E-A662-F2BD5780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EFB9E5-36F2-4529-B0A0-62E11CBE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D3C46C-00BE-4CAA-BC1D-F6A811CC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38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FD4D7E-D5B1-4770-AFA3-FE1F8543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06D669-BFC1-4308-90C5-F11B4BFCC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23F3B8-8680-4E8B-8442-DFDD2D05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A3076E-2CFE-45F3-AFB5-2A32B73C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6F2C6F-9C80-439F-9D80-9328FCF5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45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FB0EDC-1AEC-4408-A2A4-0763751A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057B0-8B41-42F7-B2A7-FF342153F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31C9E2-94B6-40D5-BD2B-1F6A3C283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581726-BC3A-4DB3-9239-1656D1369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E84020-AEAA-40ED-A9CF-3C6E9E26C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966F62-713A-4517-8981-0B645876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54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D25B40-D16D-4E5E-B5C3-1384CF62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12C54D-B53A-4A27-AE31-8D9DACEFB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CEFBCA-7644-4443-9317-3BF73D614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7CE1BB-CFB8-40ED-947E-F5109BAFF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566FE6-F367-4DF5-AF05-93E3ED5D4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2C3493-1E98-4694-B30D-ABDF87BF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5E3CBD-0C68-44C4-9365-6866DCE4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6795FDF-A470-44B7-8CEC-C993FF07D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5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56FEE-67F7-4272-85D0-A26B15DA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645597-D423-4AE2-A709-E1B6DD70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5FE03B-BA17-4B7E-9F18-E92D031A6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610590-40F6-4350-B514-209A557A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5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CCBE583-14BE-4206-B8F9-6F61146D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811B4C-0BE0-4064-825A-49F7CFD3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E56DF0-744E-46E1-86D1-DA084BF1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40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12E1F-48D6-4264-9D9C-28C63F64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3AE234-2F16-4310-A4D2-AADC478D5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E73C2D-2445-4E98-A4C9-73134B4B9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363CCF-275D-45DC-B39D-9CC6E35E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A660E5-F3CA-43BA-8A68-F345B32C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6E0F60-205B-4970-9598-402E4BE1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29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74191F-E7A3-48A0-A8F0-A3124BD9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162BEEE-2048-46E0-BF95-4EE049763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4088CC-FF39-4C77-8260-85FC59170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25AC4E-BBB9-4A8D-81B1-7945D165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DF3966-2497-471F-92C8-C7D941E9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91EBAD-83C0-4AEB-AAFF-FD91AE0E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05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FCA87E-0F89-4F2B-93BB-5576A4C5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95FBB4-E124-464B-8B44-53F195BA1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8D6DC0-13C1-4CCC-A8CC-D814882BD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0B6D-5CFD-42E7-810F-B701A92483C3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B9EE3-AAFD-4C64-9C0D-9AD064C14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03A45F-D12E-416E-AE54-49E3EC3A7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99FF-6F38-4002-985D-3052CFD6C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2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34F82FA-4161-4307-B65D-0EFF831E2F7D}"/>
              </a:ext>
            </a:extLst>
          </p:cNvPr>
          <p:cNvSpPr txBox="1"/>
          <p:nvPr/>
        </p:nvSpPr>
        <p:spPr>
          <a:xfrm>
            <a:off x="0" y="226695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 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		pa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		mi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endParaRPr kumimoji="1" lang="ja-JP" altLang="en-US" sz="5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FB4358-7C53-4283-80AE-15F8AFF1502B}"/>
              </a:ext>
            </a:extLst>
          </p:cNvPr>
          <p:cNvSpPr txBox="1"/>
          <p:nvPr/>
        </p:nvSpPr>
        <p:spPr>
          <a:xfrm>
            <a:off x="0" y="5934670"/>
            <a:ext cx="12315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permi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submi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admi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6" name="Picture 2" descr="Brainstorming Session Cliparts - School Based Management Clipart ...">
            <a:extLst>
              <a:ext uri="{FF2B5EF4-FFF2-40B4-BE49-F238E27FC236}">
                <a16:creationId xmlns:a16="http://schemas.microsoft.com/office/drawing/2014/main" id="{388749F3-B7BA-4120-BF08-55DF5DC60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225683"/>
            <a:ext cx="3413784" cy="2174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dea Passion Stock Illustrations – 10,574 Idea Passion Stock ...">
            <a:extLst>
              <a:ext uri="{FF2B5EF4-FFF2-40B4-BE49-F238E27FC236}">
                <a16:creationId xmlns:a16="http://schemas.microsoft.com/office/drawing/2014/main" id="{DF724239-5581-4B79-B6C4-68AD7E0A8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17" y="338969"/>
            <a:ext cx="2815565" cy="21089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ssion Clipart Common Goal - Common Goal Clipart - Free ...">
            <a:extLst>
              <a:ext uri="{FF2B5EF4-FFF2-40B4-BE49-F238E27FC236}">
                <a16:creationId xmlns:a16="http://schemas.microsoft.com/office/drawing/2014/main" id="{759BDE53-963A-4526-AFCF-ED4C4FDF7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929" y="429456"/>
            <a:ext cx="3941923" cy="19279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en's English Tip's - Asking Permission">
            <a:extLst>
              <a:ext uri="{FF2B5EF4-FFF2-40B4-BE49-F238E27FC236}">
                <a16:creationId xmlns:a16="http://schemas.microsoft.com/office/drawing/2014/main" id="{18E98EA3-C5BD-422E-8790-1908230BA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819524"/>
            <a:ext cx="3121944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ubmission Document Stock Illustrations – 354 Submission Document ...">
            <a:extLst>
              <a:ext uri="{FF2B5EF4-FFF2-40B4-BE49-F238E27FC236}">
                <a16:creationId xmlns:a16="http://schemas.microsoft.com/office/drawing/2014/main" id="{1A0CB2F4-0114-4A18-91D6-32C499681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192" y="3832980"/>
            <a:ext cx="3178498" cy="21151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And College Admission School Student Clip Art ...">
            <a:extLst>
              <a:ext uri="{FF2B5EF4-FFF2-40B4-BE49-F238E27FC236}">
                <a16:creationId xmlns:a16="http://schemas.microsoft.com/office/drawing/2014/main" id="{EAC01815-F136-471C-9790-77B1A811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8" y="3811826"/>
            <a:ext cx="2795587" cy="20939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80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34F82FA-4161-4307-B65D-0EFF831E2F7D}"/>
              </a:ext>
            </a:extLst>
          </p:cNvPr>
          <p:cNvSpPr txBox="1"/>
          <p:nvPr/>
        </p:nvSpPr>
        <p:spPr>
          <a:xfrm>
            <a:off x="0" y="22669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expre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impre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profe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FB4358-7C53-4283-80AE-15F8AFF1502B}"/>
              </a:ext>
            </a:extLst>
          </p:cNvPr>
          <p:cNvSpPr txBox="1"/>
          <p:nvPr/>
        </p:nvSpPr>
        <p:spPr>
          <a:xfrm>
            <a:off x="0" y="5934670"/>
            <a:ext cx="12315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aggre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progre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obse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050" name="Picture 2" descr="Expressions | Clipart Panda - Free Clipart Images">
            <a:extLst>
              <a:ext uri="{FF2B5EF4-FFF2-40B4-BE49-F238E27FC236}">
                <a16:creationId xmlns:a16="http://schemas.microsoft.com/office/drawing/2014/main" id="{197B1E0A-8168-4BAC-B152-4BDAFCDD1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00" y="0"/>
            <a:ext cx="3616880" cy="240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5 Tips to Make a Great First Impression! - YouTube">
            <a:extLst>
              <a:ext uri="{FF2B5EF4-FFF2-40B4-BE49-F238E27FC236}">
                <a16:creationId xmlns:a16="http://schemas.microsoft.com/office/drawing/2014/main" id="{23A8AB4B-BDB1-48D0-97AA-35EEDDAAE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444" y="232252"/>
            <a:ext cx="3883245" cy="217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ofessions Cartoon Stock Illustrations – 6,719 Professions ...">
            <a:extLst>
              <a:ext uri="{FF2B5EF4-FFF2-40B4-BE49-F238E27FC236}">
                <a16:creationId xmlns:a16="http://schemas.microsoft.com/office/drawing/2014/main" id="{3BE87CB9-3805-4E32-8B24-12DCB2273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274" y="654926"/>
            <a:ext cx="4324726" cy="175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ggression Stock Illustrations – 54,675 Aggression Stock ...">
            <a:extLst>
              <a:ext uri="{FF2B5EF4-FFF2-40B4-BE49-F238E27FC236}">
                <a16:creationId xmlns:a16="http://schemas.microsoft.com/office/drawing/2014/main" id="{D4B9B3E5-249B-4A98-ACDC-9107F9283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44" y="379154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rogressive Clip Art | Clipart Panda - Free Clipart Images">
            <a:extLst>
              <a:ext uri="{FF2B5EF4-FFF2-40B4-BE49-F238E27FC236}">
                <a16:creationId xmlns:a16="http://schemas.microsoft.com/office/drawing/2014/main" id="{197062C8-6BB6-4C15-84E1-ACEEC058A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768" y="3708839"/>
            <a:ext cx="3062287" cy="229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Obsession Clipart | Clipart Panda - Free Clipart Images">
            <a:extLst>
              <a:ext uri="{FF2B5EF4-FFF2-40B4-BE49-F238E27FC236}">
                <a16:creationId xmlns:a16="http://schemas.microsoft.com/office/drawing/2014/main" id="{48AEAFC9-B16B-4475-9397-441E29C4C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283" y="3080169"/>
            <a:ext cx="2904303" cy="31050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34F82FA-4161-4307-B65D-0EFF831E2F7D}"/>
              </a:ext>
            </a:extLst>
          </p:cNvPr>
          <p:cNvSpPr txBox="1"/>
          <p:nvPr/>
        </p:nvSpPr>
        <p:spPr>
          <a:xfrm>
            <a:off x="0" y="22669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discu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depre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succe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FB4358-7C53-4283-80AE-15F8AFF1502B}"/>
              </a:ext>
            </a:extLst>
          </p:cNvPr>
          <p:cNvSpPr txBox="1"/>
          <p:nvPr/>
        </p:nvSpPr>
        <p:spPr>
          <a:xfrm>
            <a:off x="0" y="5934670"/>
            <a:ext cx="12315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conce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omi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percu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ssion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074" name="Picture 2" descr="People Discussion Clipart | Free Images at Clker.com - vector clip ...">
            <a:extLst>
              <a:ext uri="{FF2B5EF4-FFF2-40B4-BE49-F238E27FC236}">
                <a16:creationId xmlns:a16="http://schemas.microsoft.com/office/drawing/2014/main" id="{99133AC1-A752-4581-96BC-078CFB7F3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54853"/>
            <a:ext cx="3971244" cy="201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epression Drawing Major Depressive Disorder - Depression ...">
            <a:extLst>
              <a:ext uri="{FF2B5EF4-FFF2-40B4-BE49-F238E27FC236}">
                <a16:creationId xmlns:a16="http://schemas.microsoft.com/office/drawing/2014/main" id="{27A96722-2AB0-40FD-B1F6-7E268E5B3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75" y="254853"/>
            <a:ext cx="1598461" cy="228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art Sucession Planning Now - National Precast Concrete Association">
            <a:extLst>
              <a:ext uri="{FF2B5EF4-FFF2-40B4-BE49-F238E27FC236}">
                <a16:creationId xmlns:a16="http://schemas.microsoft.com/office/drawing/2014/main" id="{30EED435-C4F5-4A15-852B-10B17752F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969" y="517370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TSA / Concession Stand &amp; More">
            <a:extLst>
              <a:ext uri="{FF2B5EF4-FFF2-40B4-BE49-F238E27FC236}">
                <a16:creationId xmlns:a16="http://schemas.microsoft.com/office/drawing/2014/main" id="{B12E18A4-82B7-4FF2-AA63-59CDDD06F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77" y="3260809"/>
            <a:ext cx="3602092" cy="267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Omission Exercises for Class 9 &amp; 10 with Answers Ex.3 &amp; 4 | EDUMANTRA">
            <a:extLst>
              <a:ext uri="{FF2B5EF4-FFF2-40B4-BE49-F238E27FC236}">
                <a16:creationId xmlns:a16="http://schemas.microsoft.com/office/drawing/2014/main" id="{79ABBAE7-090B-418B-B641-E2B444258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7" y="3811927"/>
            <a:ext cx="2905125" cy="1571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>
            <a:extLst>
              <a:ext uri="{FF2B5EF4-FFF2-40B4-BE49-F238E27FC236}">
                <a16:creationId xmlns:a16="http://schemas.microsoft.com/office/drawing/2014/main" id="{732E21B0-A441-4B0E-B2E6-58B3A4240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685" y="3404186"/>
            <a:ext cx="4158546" cy="258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112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36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8</cp:revision>
  <dcterms:created xsi:type="dcterms:W3CDTF">2020-08-12T08:21:12Z</dcterms:created>
  <dcterms:modified xsi:type="dcterms:W3CDTF">2020-08-12T09:13:03Z</dcterms:modified>
</cp:coreProperties>
</file>