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EB382-05C4-4A69-8810-711BEE1F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316FAD-59F1-42A3-AD6B-C743B2232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F93BCA-0C4D-4F28-BAB6-1151552C4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7CC15C-C388-4D91-A6E0-6252753B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AC4A08-4812-43F2-9F26-F10745FC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55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6851C-029B-48A4-AAE5-89C3674C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2D8534-4297-486C-83BC-52DA9B174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F7E8D4-23C0-41B9-8336-267F96AC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5A815C-D24B-489B-87D8-1D979284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8CD30C-1758-403C-AF2C-902C13E5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2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7279CC-458F-473F-8508-545C7EB28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947E18-7F00-4930-997E-8D278749A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A7291D-F47E-447D-B9CD-F5008656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35928E-AE5D-4593-980F-D563ED2B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300519-6D30-4B3E-A95C-4D4014932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8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B217F-1167-44D8-A764-96B46F5B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6AF612-15A1-4B7F-B16B-ED83B0B78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C01A37-2BD4-44FE-97BE-36A674B3B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8E9F8D-B97D-4BF0-BFBD-38027FD0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514FB-4D51-48B7-AD39-A4953F5C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5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0CC07-4E97-48CE-BC8A-DF95B0D6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19FC70-F8C8-4377-9C93-944A575A9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0EEFC3-5FA2-41D8-B549-D0C0EE5B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20A092-F122-4CBD-99E7-1A3DF475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64089D-209E-4E8D-A3CD-7C5A3921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0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5791C-82AE-460E-9C9A-0A6D12DC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DC4967-92A8-4374-A6A6-61177E501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D56929-594F-4C13-B514-6A6F57F47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FB96BA-E052-43D9-ADBD-DD4FEC2F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776811-10CA-4F0B-A517-32A800F0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8059AF-1A8E-475A-8AB4-18C896BA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6CAC0-0239-4B74-8B42-64BFD584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1FD042-1F4C-4530-990E-86CB562E3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060831-B5E4-46E5-B697-C26C0F9C5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2D2EB2-8A57-4EA2-902C-7DDA434F5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E6E0F8-48C9-40DA-920B-5EE1C18D1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E5B851-A2D4-4736-B5F3-035DBD6C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83C63C-C819-4FF0-9843-B43A9229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3F09D7-975D-4897-A5A2-7B1D3D6B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80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9766B-AA3A-4390-AE80-863BD104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B58F26-EFC6-4DAE-BDB5-DC477296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C30093A-AEBE-476C-AA2E-D30F0AC0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A2A269-1B41-492F-8574-F92C58EE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88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4EA959-3D33-40FD-B61E-7F405E71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97C954-0E2B-4D93-B839-204ABF3A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51A3B8-1886-46A1-BC11-66A4BB3DA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2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3AD482-A8C5-476D-8B30-462F89A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6BB443-FC66-4F76-9A72-6895B0F9D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A028E7-8386-405A-8171-0C3C5229D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B5B6C6-E521-448A-B7CB-92B718B17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2640E0-1F8E-4387-B5D9-8FAC71BD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B2B90F-B2F5-4997-BC59-840ABD47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41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334C5C-CA3A-4B64-8463-56296F38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F78CA7-7F99-477B-8F21-8898A5058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992ED1-8FCC-4312-A0B5-9FC1A5897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E286FF-0A8A-4A45-AB0D-21632900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FD9AF8-1FAB-46D8-BDA9-AE1594549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88B420-28BC-4272-BF93-428A4712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79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B9A8E-BBF9-4326-A86F-C2B2D9576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5296EF-27F3-4DD3-A92F-F58975927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9E9F90-DE36-4192-A02D-F3D06EF21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952F-14D7-4E8D-8FB1-647A91C2C0A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AE74BC-71E7-4360-8344-873F6520D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9BC533-D15B-466F-9C9B-A24FD9D52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A187-04B6-4DCB-9E6D-4B6691396E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0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E1B71C-46BF-4391-B358-3572FFCA7A31}"/>
              </a:ext>
            </a:extLst>
          </p:cNvPr>
          <p:cNvSpPr txBox="1"/>
          <p:nvPr/>
        </p:nvSpPr>
        <p:spPr>
          <a:xfrm>
            <a:off x="0" y="229651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musi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	magi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dieti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559552-3D2B-4E53-8427-5D9DAFB6E85F}"/>
              </a:ext>
            </a:extLst>
          </p:cNvPr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 opti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	tacti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techni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Royal Marines Band Service | Musician Jobs in The Royal Navy">
            <a:extLst>
              <a:ext uri="{FF2B5EF4-FFF2-40B4-BE49-F238E27FC236}">
                <a16:creationId xmlns:a16="http://schemas.microsoft.com/office/drawing/2014/main" id="{74510750-960C-4E4F-A8B4-4FCF1EEEA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6" y="285093"/>
            <a:ext cx="3579843" cy="20114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5 Things Magicians Knew Before Scientists Did | Mental Floss">
            <a:extLst>
              <a:ext uri="{FF2B5EF4-FFF2-40B4-BE49-F238E27FC236}">
                <a16:creationId xmlns:a16="http://schemas.microsoft.com/office/drawing/2014/main" id="{1F5D21B4-AFFE-490C-8D4D-AF8F5B94E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092" y="347476"/>
            <a:ext cx="3591816" cy="20114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Nutritionist Dietician Food - クリップボードのストックフォトや画像 ...">
            <a:extLst>
              <a:ext uri="{FF2B5EF4-FFF2-40B4-BE49-F238E27FC236}">
                <a16:creationId xmlns:a16="http://schemas.microsoft.com/office/drawing/2014/main" id="{4DD20EBC-B4B1-40DE-8D7D-0768EBD11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155" y="285093"/>
            <a:ext cx="3318672" cy="2208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ptician Ophthalmology 医師眼科医検眼医医療目の検査 - 2015年の ...">
            <a:extLst>
              <a:ext uri="{FF2B5EF4-FFF2-40B4-BE49-F238E27FC236}">
                <a16:creationId xmlns:a16="http://schemas.microsoft.com/office/drawing/2014/main" id="{15F6625D-680C-4A5A-8E13-135AE4300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67" y="3706852"/>
            <a:ext cx="3486565" cy="2320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Tactician - DominionStrategy Wiki">
            <a:extLst>
              <a:ext uri="{FF2B5EF4-FFF2-40B4-BE49-F238E27FC236}">
                <a16:creationId xmlns:a16="http://schemas.microsoft.com/office/drawing/2014/main" id="{9AADB810-4637-4413-B1E4-B7F5BB707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299" y="3698285"/>
            <a:ext cx="3469609" cy="24119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Technicians' Good News Stories from the Fight Against Covid-19 ...">
            <a:extLst>
              <a:ext uri="{FF2B5EF4-FFF2-40B4-BE49-F238E27FC236}">
                <a16:creationId xmlns:a16="http://schemas.microsoft.com/office/drawing/2014/main" id="{5728125F-6AA3-4A1F-AA1C-2E55EA5E1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675" y="3764280"/>
            <a:ext cx="3426180" cy="22799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9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E1B71C-46BF-4391-B358-3572FFCA7A31}"/>
              </a:ext>
            </a:extLst>
          </p:cNvPr>
          <p:cNvSpPr txBox="1"/>
          <p:nvPr/>
        </p:nvSpPr>
        <p:spPr>
          <a:xfrm>
            <a:off x="0" y="229651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clini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	morti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patri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559552-3D2B-4E53-8427-5D9DAFB6E85F}"/>
              </a:ext>
            </a:extLst>
          </p:cNvPr>
          <p:cNvSpPr txBox="1"/>
          <p:nvPr/>
        </p:nvSpPr>
        <p:spPr>
          <a:xfrm>
            <a:off x="0" y="60270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politi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	physi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electri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Serious Clinician Studying Chemical Element In Laboratory - STEM ...">
            <a:extLst>
              <a:ext uri="{FF2B5EF4-FFF2-40B4-BE49-F238E27FC236}">
                <a16:creationId xmlns:a16="http://schemas.microsoft.com/office/drawing/2014/main" id="{42BA284D-4C32-42A7-AA64-42D5F3120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01" y="206594"/>
            <a:ext cx="3290630" cy="21897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rtician Always Keeps Hammer At Tableside Just In Case One Comes ...">
            <a:extLst>
              <a:ext uri="{FF2B5EF4-FFF2-40B4-BE49-F238E27FC236}">
                <a16:creationId xmlns:a16="http://schemas.microsoft.com/office/drawing/2014/main" id="{2E4526FB-66DB-4511-BDCA-1AA85AA16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365" y="351026"/>
            <a:ext cx="3652381" cy="20453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e Patricians">
            <a:extLst>
              <a:ext uri="{FF2B5EF4-FFF2-40B4-BE49-F238E27FC236}">
                <a16:creationId xmlns:a16="http://schemas.microsoft.com/office/drawing/2014/main" id="{63DF8F93-5516-4743-BE86-C91C87C25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886" y="351026"/>
            <a:ext cx="2855858" cy="210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ox News Gets In on Former Politician Hiring Spree, Adds Trey ...">
            <a:extLst>
              <a:ext uri="{FF2B5EF4-FFF2-40B4-BE49-F238E27FC236}">
                <a16:creationId xmlns:a16="http://schemas.microsoft.com/office/drawing/2014/main" id="{BA93F0D4-0CF7-4039-98C5-87D1390ED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01" y="3677361"/>
            <a:ext cx="3549447" cy="2211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ow to be the Best Doctor for your Patients, According to Research ...">
            <a:extLst>
              <a:ext uri="{FF2B5EF4-FFF2-40B4-BE49-F238E27FC236}">
                <a16:creationId xmlns:a16="http://schemas.microsoft.com/office/drawing/2014/main" id="{FD8987D4-9359-4009-9C8D-4FE1B40C8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596" y="3730494"/>
            <a:ext cx="3871918" cy="21586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What do people need to know when the power goes out? - Electrician ...">
            <a:extLst>
              <a:ext uri="{FF2B5EF4-FFF2-40B4-BE49-F238E27FC236}">
                <a16:creationId xmlns:a16="http://schemas.microsoft.com/office/drawing/2014/main" id="{FB6B49B3-EB42-4C97-9018-A6E93C8A9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154" y="3612247"/>
            <a:ext cx="3421515" cy="22768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96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E1B71C-46BF-4391-B358-3572FFCA7A31}"/>
              </a:ext>
            </a:extLst>
          </p:cNvPr>
          <p:cNvSpPr txBox="1"/>
          <p:nvPr/>
        </p:nvSpPr>
        <p:spPr>
          <a:xfrm>
            <a:off x="0" y="229651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beauti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statisti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arithmeti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559552-3D2B-4E53-8427-5D9DAFB6E85F}"/>
              </a:ext>
            </a:extLst>
          </p:cNvPr>
          <p:cNvSpPr txBox="1"/>
          <p:nvPr/>
        </p:nvSpPr>
        <p:spPr>
          <a:xfrm>
            <a:off x="0" y="602700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mathemati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obstetri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en-US" altLang="ja-JP" sz="40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paediatri</a:t>
            </a:r>
            <a:r>
              <a:rPr lang="en-US" altLang="ja-JP" sz="4000" b="1" dirty="0" err="1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cian</a:t>
            </a:r>
            <a:endParaRPr kumimoji="1" lang="ja-JP" altLang="en-US" sz="40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Choose Between a Paediatrician and a Family Doctor for Your Child">
            <a:extLst>
              <a:ext uri="{FF2B5EF4-FFF2-40B4-BE49-F238E27FC236}">
                <a16:creationId xmlns:a16="http://schemas.microsoft.com/office/drawing/2014/main" id="{FFE3C9F2-A0F6-48FA-9FBB-971276DFC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823" y="3730494"/>
            <a:ext cx="3537565" cy="216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Become an Obstetrician | Careers In Healthcare">
            <a:extLst>
              <a:ext uri="{FF2B5EF4-FFF2-40B4-BE49-F238E27FC236}">
                <a16:creationId xmlns:a16="http://schemas.microsoft.com/office/drawing/2014/main" id="{43CF40C4-269B-49EC-98CD-7F1E23431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3730495"/>
            <a:ext cx="3259993" cy="2169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.S. mathematician is first woman to win 'math's Nobel' | ShareAmerica">
            <a:extLst>
              <a:ext uri="{FF2B5EF4-FFF2-40B4-BE49-F238E27FC236}">
                <a16:creationId xmlns:a16="http://schemas.microsoft.com/office/drawing/2014/main" id="{6A42C04A-4156-461D-820E-09B2C7007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" y="3727557"/>
            <a:ext cx="3118466" cy="22358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rithmetician | Definition of Arithmetician by Webster's Online ...">
            <a:extLst>
              <a:ext uri="{FF2B5EF4-FFF2-40B4-BE49-F238E27FC236}">
                <a16:creationId xmlns:a16="http://schemas.microsoft.com/office/drawing/2014/main" id="{F0E1AB19-59C8-4F67-ABBF-FE6B25BD8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167076"/>
            <a:ext cx="2919413" cy="209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tatistician Job Description Sample Template - ZipRecruiter">
            <a:extLst>
              <a:ext uri="{FF2B5EF4-FFF2-40B4-BE49-F238E27FC236}">
                <a16:creationId xmlns:a16="http://schemas.microsoft.com/office/drawing/2014/main" id="{2A2EA9E3-0FC7-4C0D-A36C-15097EAD6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202" y="281054"/>
            <a:ext cx="3745807" cy="20976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eautician」の画像、写真素材、ベクター画像 | Shutterstock">
            <a:extLst>
              <a:ext uri="{FF2B5EF4-FFF2-40B4-BE49-F238E27FC236}">
                <a16:creationId xmlns:a16="http://schemas.microsoft.com/office/drawing/2014/main" id="{D6CEA59F-DE1A-4C39-A5EA-03438E8EB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49" y="281054"/>
            <a:ext cx="3185576" cy="22839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77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7</cp:revision>
  <dcterms:created xsi:type="dcterms:W3CDTF">2020-08-12T11:17:25Z</dcterms:created>
  <dcterms:modified xsi:type="dcterms:W3CDTF">2020-08-12T12:06:21Z</dcterms:modified>
</cp:coreProperties>
</file>