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656BA6-17D7-41DD-8E0B-E480A311E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BD4A0C3-E8C4-454D-BF75-0C58B1D03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3A5720-3AED-4098-A78E-E655EA7F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7466C9-E291-41AA-9ED1-B8F47C576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5D990D-997A-4211-A072-2239C3A1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86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AF092-5252-4324-BA2B-5DCF54CB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40C034-FC48-4B98-88E0-4DEA7411E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94E324-F46A-4BB0-9884-9A26A195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4EB329-FE23-4883-9A23-E24926544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0A97D-FB27-4E8F-9E34-11D724F7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00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84D1396-6969-4658-828C-F9AC94C5BA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98D346-A9D1-4164-AAD7-E63A5E53E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D296ED-F578-45CE-8DE3-D6BDC6E17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4F4050-057A-49EF-A9C1-20C192A27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D2F793-8686-4DA9-8734-1C7EA67C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12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6F418-5DB2-4A1D-BB6D-4A69EFE80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D01A0C-C84B-4DFD-AC23-BC7827778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BB1BB6-88A7-4B41-B35D-860D78C0E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D63021-34E7-499D-A5CF-63685D65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0C63B5-4DA4-404D-9564-5C2C2AB7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95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A6CA2-E3D4-4BFE-B200-E6783467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DC437-3B5E-4DB1-8566-0CD10400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7AAEA5-FC0A-4716-95F6-E9A4BF69E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87629A-8A44-44C2-B3FA-D291D6A9A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059DF6-AB7E-4D9B-8FD7-9945CD61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7A2ED-741C-4590-A5D6-6D480C849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28A5A6-40FC-40E7-9170-B9ECB1779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2B9217-DCFE-446A-8C94-7E801AB76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BB92F4-0226-4764-821B-24B40438C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E852A3-8897-495D-982B-AB046206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B1232B-598E-4468-9978-A7A8CBB0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61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F33350-E31B-47FF-ADCB-92C6B7E99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039BF7-C479-4153-A8D1-09EA971C9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B9DFA1-2E5C-475B-A4A0-D28B83294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755FC4-CCEF-489F-99AB-21A4A40FA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F493D8-88E6-49B0-ABD2-DDBABF75C4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57906CE-3543-4029-BE13-FDD0EDD3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7E3CFB1-5CBC-410D-996C-E539E5C0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E67F3A-47DA-4771-8A77-05B87CD1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17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9FFAEF-9BE1-4AE0-8880-6D45CD71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2233A3-966B-41C5-AF79-CEE0360E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1C5A60-0127-4C0B-B4DD-A3387238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585FD3-089A-4D6E-8702-BCDE2AA6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38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42DC82-4755-490C-A612-1C7BEBF2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0C7CAB8-B1EA-46F4-B303-C0C8DFB10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5E4F54-6F85-4346-A855-605DFCD5A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79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CEA3C-7FA8-4236-A41B-45A5BF6A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826A37-4A4D-4D8A-951B-079955A23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43982F-463F-4F50-8451-677B65B241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47FB58-33FA-457D-9A22-D7C088A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F7D154-35A3-4186-8DDE-E2677415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93E244-F001-45C4-A1CE-2B2361B01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86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B41223-B2E0-4C94-B3A6-A9DFDEBD8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CACDCA0-2540-4446-BF2A-F9A3AAAA8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0D02864-2C78-424C-A2C8-10D479FA6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160524-5603-4E12-87ED-5AC55D77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799A4D-4F0E-4B37-AC61-1C6CC4834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312C30-0012-4D33-80B3-D9FB22392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27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A5CDCA-50DD-4526-8CB6-699C11F5F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B2D3CA-F721-4CCE-8FAB-8D08527FC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FF713-E289-4CC5-88B3-8888C4232B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6820-E3E1-444F-B4A5-61BC54B58AB4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09A1A1-0808-4513-81FD-A4F6FDDB26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136D5E-A051-4727-8A92-E078722D93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83D9A-C8F4-4AF3-B339-F5F57B014B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387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37C76D-9E12-4E0A-A9AF-E672770CC227}"/>
              </a:ext>
            </a:extLst>
          </p:cNvPr>
          <p:cNvSpPr txBox="1"/>
          <p:nvPr/>
        </p:nvSpPr>
        <p:spPr>
          <a:xfrm>
            <a:off x="0" y="250507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n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cre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oper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300937-E02C-492E-8E29-8903AB2336D9}"/>
              </a:ext>
            </a:extLst>
          </p:cNvPr>
          <p:cNvSpPr txBox="1"/>
          <p:nvPr/>
        </p:nvSpPr>
        <p:spPr>
          <a:xfrm>
            <a:off x="0" y="593407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educ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rel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loc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pic>
        <p:nvPicPr>
          <p:cNvPr id="1026" name="Picture 2" descr="Nation Clipart | Clipart Panda - Free Clipart Images">
            <a:extLst>
              <a:ext uri="{FF2B5EF4-FFF2-40B4-BE49-F238E27FC236}">
                <a16:creationId xmlns:a16="http://schemas.microsoft.com/office/drawing/2014/main" id="{D92BB151-7CC4-4BE8-95C6-472A806A0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842904"/>
            <a:ext cx="3208668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reation Scene Clip Art at Clker.com - vector clip art online ...">
            <a:extLst>
              <a:ext uri="{FF2B5EF4-FFF2-40B4-BE49-F238E27FC236}">
                <a16:creationId xmlns:a16="http://schemas.microsoft.com/office/drawing/2014/main" id="{42BF2A98-A810-48A2-B476-25A97358A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544" y="337389"/>
            <a:ext cx="3062287" cy="216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Operation Stock Illustrations, Cliparts And Royalty Free Operation ...">
            <a:extLst>
              <a:ext uri="{FF2B5EF4-FFF2-40B4-BE49-F238E27FC236}">
                <a16:creationId xmlns:a16="http://schemas.microsoft.com/office/drawing/2014/main" id="{226F422D-E615-4F24-8266-AB90E951A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413" y="384626"/>
            <a:ext cx="3176587" cy="22775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東洋経済education×ICT | 東洋経済オンライン | 経済ニュースの新基準">
            <a:extLst>
              <a:ext uri="{FF2B5EF4-FFF2-40B4-BE49-F238E27FC236}">
                <a16:creationId xmlns:a16="http://schemas.microsoft.com/office/drawing/2014/main" id="{0ACF04A2-B7E4-4B53-A462-B520A9127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05" y="3905250"/>
            <a:ext cx="3499589" cy="19597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lationship Cliparts - Cliparts Zone">
            <a:extLst>
              <a:ext uri="{FF2B5EF4-FFF2-40B4-BE49-F238E27FC236}">
                <a16:creationId xmlns:a16="http://schemas.microsoft.com/office/drawing/2014/main" id="{35D54DAB-B921-497A-BC1E-36B76D860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262" y="3974305"/>
            <a:ext cx="2804139" cy="195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場所」を英語で言うと？Place・Spot・Locationの違いと使い方 | In ...">
            <a:extLst>
              <a:ext uri="{FF2B5EF4-FFF2-40B4-BE49-F238E27FC236}">
                <a16:creationId xmlns:a16="http://schemas.microsoft.com/office/drawing/2014/main" id="{5C7A80FE-8023-478F-9023-A7A8CEE13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569" y="4115489"/>
            <a:ext cx="3296490" cy="195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4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37C76D-9E12-4E0A-A9AF-E672770CC227}"/>
              </a:ext>
            </a:extLst>
          </p:cNvPr>
          <p:cNvSpPr txBox="1"/>
          <p:nvPr/>
        </p:nvSpPr>
        <p:spPr>
          <a:xfrm>
            <a:off x="0" y="2505075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explor</a:t>
            </a:r>
            <a:r>
              <a:rPr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	explan</a:t>
            </a:r>
            <a:r>
              <a:rPr kumimoji="1"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ja-JP" altLang="en-US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　</a:t>
            </a:r>
            <a:r>
              <a:rPr kumimoji="1"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 convers</a:t>
            </a:r>
            <a:r>
              <a:rPr kumimoji="1"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300937-E02C-492E-8E29-8903AB2336D9}"/>
              </a:ext>
            </a:extLst>
          </p:cNvPr>
          <p:cNvSpPr txBox="1"/>
          <p:nvPr/>
        </p:nvSpPr>
        <p:spPr>
          <a:xfrm>
            <a:off x="0" y="5934075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inform</a:t>
            </a:r>
            <a:r>
              <a:rPr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		quot</a:t>
            </a:r>
            <a:r>
              <a:rPr kumimoji="1"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	associ</a:t>
            </a:r>
            <a:r>
              <a:rPr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endParaRPr kumimoji="1" lang="ja-JP" altLang="en-US" sz="4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Explorer Clipart Exploration European - Cartoon , Transparent ...">
            <a:extLst>
              <a:ext uri="{FF2B5EF4-FFF2-40B4-BE49-F238E27FC236}">
                <a16:creationId xmlns:a16="http://schemas.microsoft.com/office/drawing/2014/main" id="{AA21328F-C8A3-4E64-A5CC-DF8912E49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7932"/>
            <a:ext cx="3457575" cy="2108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xplanation Stock Illustrations – 10,371 Explanation Stock ...">
            <a:extLst>
              <a:ext uri="{FF2B5EF4-FFF2-40B4-BE49-F238E27FC236}">
                <a16:creationId xmlns:a16="http://schemas.microsoft.com/office/drawing/2014/main" id="{B4F2621F-95DE-4D24-AC02-B5F54E142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249374"/>
            <a:ext cx="2843212" cy="2276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onversation Kids Stock Illustrations – 1,281 Conversation Kids ...">
            <a:extLst>
              <a:ext uri="{FF2B5EF4-FFF2-40B4-BE49-F238E27FC236}">
                <a16:creationId xmlns:a16="http://schemas.microsoft.com/office/drawing/2014/main" id="{EC8247F7-3947-4585-9C80-FBDF3B33F6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185261"/>
            <a:ext cx="2405062" cy="240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Transparent Information Technology Clipart - Mobile Technology ...">
            <a:extLst>
              <a:ext uri="{FF2B5EF4-FFF2-40B4-BE49-F238E27FC236}">
                <a16:creationId xmlns:a16="http://schemas.microsoft.com/office/drawing/2014/main" id="{6D65FDE9-FD41-46C7-B99A-664DED750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3429000"/>
            <a:ext cx="2495550" cy="255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Quotes Clip Art. QuotesGram">
            <a:extLst>
              <a:ext uri="{FF2B5EF4-FFF2-40B4-BE49-F238E27FC236}">
                <a16:creationId xmlns:a16="http://schemas.microsoft.com/office/drawing/2014/main" id="{8C9323DB-FBFF-4C7C-81C8-233302528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7" y="4162785"/>
            <a:ext cx="31051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PTA / Parent-Teacher Association | Free Clipart Illustrations ...">
            <a:extLst>
              <a:ext uri="{FF2B5EF4-FFF2-40B4-BE49-F238E27FC236}">
                <a16:creationId xmlns:a16="http://schemas.microsoft.com/office/drawing/2014/main" id="{97901D85-65A0-45F7-9D52-82C6B1543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825" y="3709368"/>
            <a:ext cx="3019425" cy="227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573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37C76D-9E12-4E0A-A9AF-E672770CC227}"/>
              </a:ext>
            </a:extLst>
          </p:cNvPr>
          <p:cNvSpPr txBox="1"/>
          <p:nvPr/>
        </p:nvSpPr>
        <p:spPr>
          <a:xfrm>
            <a:off x="0" y="2505075"/>
            <a:ext cx="1219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celebr</a:t>
            </a:r>
            <a:r>
              <a:rPr kumimoji="1"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	investig</a:t>
            </a:r>
            <a:r>
              <a:rPr kumimoji="1"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ja-JP" altLang="en-US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　</a:t>
            </a:r>
            <a:r>
              <a:rPr kumimoji="1" lang="en-US" altLang="ja-JP" sz="4200" b="1" dirty="0">
                <a:latin typeface="Cavolini" panose="03000502040302020204" pitchFamily="66" charset="0"/>
                <a:cs typeface="Cavolini" panose="03000502040302020204" pitchFamily="66" charset="0"/>
              </a:rPr>
              <a:t> cancell</a:t>
            </a:r>
            <a:r>
              <a:rPr kumimoji="1" lang="en-US" altLang="ja-JP" sz="42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300937-E02C-492E-8E29-8903AB2336D9}"/>
              </a:ext>
            </a:extLst>
          </p:cNvPr>
          <p:cNvSpPr txBox="1"/>
          <p:nvPr/>
        </p:nvSpPr>
        <p:spPr>
          <a:xfrm>
            <a:off x="0" y="5934075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identific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	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pronunci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observ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ation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Office celebrate clipart - Clipartix">
            <a:extLst>
              <a:ext uri="{FF2B5EF4-FFF2-40B4-BE49-F238E27FC236}">
                <a16:creationId xmlns:a16="http://schemas.microsoft.com/office/drawing/2014/main" id="{FE17B535-F7FB-4161-9CE2-3A1E4A862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923925"/>
            <a:ext cx="348615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etective clipart print clip art picture clipartme 2 | Bell ...">
            <a:extLst>
              <a:ext uri="{FF2B5EF4-FFF2-40B4-BE49-F238E27FC236}">
                <a16:creationId xmlns:a16="http://schemas.microsoft.com/office/drawing/2014/main" id="{EDCE4192-0C89-40EF-8232-1F6D12FF7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288" y="216039"/>
            <a:ext cx="3014662" cy="2445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light cancellation: air passengers' rights">
            <a:extLst>
              <a:ext uri="{FF2B5EF4-FFF2-40B4-BE49-F238E27FC236}">
                <a16:creationId xmlns:a16="http://schemas.microsoft.com/office/drawing/2014/main" id="{566C766C-F54E-434E-BAB0-165295519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8263" y="361950"/>
            <a:ext cx="2299718" cy="229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artoon Doodle Id Identification Card Vector Illustration Royalty ...">
            <a:extLst>
              <a:ext uri="{FF2B5EF4-FFF2-40B4-BE49-F238E27FC236}">
                <a16:creationId xmlns:a16="http://schemas.microsoft.com/office/drawing/2014/main" id="{5027F159-1777-4B3D-B8EE-985013071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49" y="3738563"/>
            <a:ext cx="2581275" cy="211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ow to Pronounce English Correctly - Educatio Welfare">
            <a:extLst>
              <a:ext uri="{FF2B5EF4-FFF2-40B4-BE49-F238E27FC236}">
                <a16:creationId xmlns:a16="http://schemas.microsoft.com/office/drawing/2014/main" id="{EF11FC28-C98B-4970-9B3D-12FBAFEA1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668" y="3459009"/>
            <a:ext cx="3320568" cy="238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Observation Clipart and Stock Illustrations. 13,659 Observation ...">
            <a:extLst>
              <a:ext uri="{FF2B5EF4-FFF2-40B4-BE49-F238E27FC236}">
                <a16:creationId xmlns:a16="http://schemas.microsoft.com/office/drawing/2014/main" id="{2ECF9908-796E-4884-9094-A42E7ACB4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3630335"/>
            <a:ext cx="3320568" cy="23293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24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4</cp:revision>
  <dcterms:created xsi:type="dcterms:W3CDTF">2020-08-12T12:32:25Z</dcterms:created>
  <dcterms:modified xsi:type="dcterms:W3CDTF">2020-08-12T12:57:33Z</dcterms:modified>
</cp:coreProperties>
</file>