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C46220-863C-4CD0-B624-BB199334A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D1C482-8279-45DA-9546-A62654519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296C0-2AC7-45B9-96F0-447A9894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D6745F-81AF-4731-8F84-86130D0C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C306F5-B21D-4FBD-9A71-D79FE223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72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5AF1D1-375D-45BB-8210-93EE74F9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7FD188-2354-4B2B-8E78-F7B74655C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53DF1-2E1E-42BF-BB4C-82066CC4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DF9228-707F-426B-B478-4AFF0D73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4A9B7-2131-4B96-9464-2B84F36F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5890D2-414E-43CC-A62E-03BF3F3CE3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1B6EAA-BD50-4D41-A7CF-892B05140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E278F2-9E41-4EDF-B9B7-B12DC0E0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EA4BA0-1389-461E-863E-44046DBD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DF20B-4332-4B8F-8E7B-C994B9E4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40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A213FA-B702-44AA-838B-B47BC643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E46009-4C25-4104-95BC-A987F0712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D29CD7-2EF2-4ABF-AD14-43BB6500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55FFB3-6869-4588-89B2-6EC02C3B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023C24-C963-4C39-9E7E-FDDFB70C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91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FB4D5-2F31-4C78-80C7-F50350B1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CD9D6E-0CF8-41F3-8268-08DAB839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C0F62C-9152-4037-B4E5-B898E5E44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08C29B-F5E0-4281-9FEC-50E8A427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A2567D-BFF2-4239-84F4-82823E97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91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F4AAE-066C-49D1-86D7-FB53B0B2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B92959-CC1F-45B3-877F-D522187CB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23DA29-E5E6-4683-9588-763CC2C0B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C6F523-589F-4606-8054-775278ED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D9532-2B39-49B3-A1B3-B42C1507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CB1CC1-9670-4EC4-B8EE-6BB1903A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99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587AB-04B4-47BD-993E-FBD9EC674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FAEFA1-3E67-4B71-83DD-D6B057D8A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D84482-8BEE-4EB1-B6D8-D805CED94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B5AE01-95EA-40ED-B744-27C4D7733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9F445F-84CA-4070-ABDB-34207A93F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536B8B-0C9A-46DF-8957-E86BC344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31C79B5-714B-451E-A16F-CC0062CB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9E9DBF-8B6B-46C1-89B3-BF155B32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1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902A6-DE7A-4867-A70E-41B915A8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0C1D1A-A0E6-4104-9EE7-24DAC909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0CE4CF-AA24-4972-9F0E-46B63AE2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BAF9CC-19F5-435B-A488-66CC5E67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6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927D27-D4F2-4A6C-9F29-DB5E517F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A592DC-2FE4-47DA-B05E-795742A7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42F487-68D7-4DFE-8C7F-C6FFFA1B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4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4FC7DB-E2CF-48E6-9AE5-997E7715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6F6468-444C-4B21-973D-A9001F3C4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3F088C-64F0-4070-BD6A-4F5932BCA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0BD2B8-C4A8-4FCB-823E-CF4FFE9D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86F294-0211-40D3-AFB8-A2560394A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46CB2C-D5F9-48BA-87CB-92AC6E08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74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A6FB00-AC4B-4747-8AE6-152D38EC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B70F52-323F-478A-80DC-0AC84ED9D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226CF2-E19A-4785-A9E4-F64813EA2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B1B2E6-4762-498E-BA4F-8172F870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E71F12-802C-490A-B49A-083036008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E4E59C-38F7-415F-9F7C-7A74589A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65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B30F35-690E-4584-ACB5-ECF6A9B4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0989C4-5346-473B-9A1D-F5AA64491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80DE0-3DB6-4745-ACDC-574ED1523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4A71-D5CC-4D87-9669-C1BA5D3C865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F41E77-53FE-4354-8A8A-097E417E1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4A110C-91B1-4B17-9C34-860A330FD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A8AC-0B0A-4639-8EAD-E6EF05EF3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60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243382-58E9-4813-ABA3-1A472ECE394F}"/>
              </a:ext>
            </a:extLst>
          </p:cNvPr>
          <p:cNvSpPr txBox="1"/>
          <p:nvPr/>
        </p:nvSpPr>
        <p:spPr>
          <a:xfrm>
            <a:off x="468630" y="2441575"/>
            <a:ext cx="1105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f			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ute		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alet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1BA762-C017-4DB4-96CD-FEF0AB0ECF96}"/>
              </a:ext>
            </a:extLst>
          </p:cNvPr>
          <p:cNvSpPr txBox="1"/>
          <p:nvPr/>
        </p:nvSpPr>
        <p:spPr>
          <a:xfrm>
            <a:off x="568960" y="5937250"/>
            <a:ext cx="1105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vron		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iffon		ma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ine</a:t>
            </a:r>
            <a:endParaRPr kumimoji="1" lang="ja-JP" altLang="en-US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Italian Chef Clipart Free - ClipartXtras | Italian chef, Chef, Italian">
            <a:extLst>
              <a:ext uri="{FF2B5EF4-FFF2-40B4-BE49-F238E27FC236}">
                <a16:creationId xmlns:a16="http://schemas.microsoft.com/office/drawing/2014/main" id="{47CFCDA4-DA52-47B5-BEBC-752EEF5E0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55588"/>
            <a:ext cx="2262188" cy="226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ute Clip Art - Royalty Free - GoGraph">
            <a:extLst>
              <a:ext uri="{FF2B5EF4-FFF2-40B4-BE49-F238E27FC236}">
                <a16:creationId xmlns:a16="http://schemas.microsoft.com/office/drawing/2014/main" id="{A03C88B6-AFB1-4865-9018-E2C2FA0D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867" y="239808"/>
            <a:ext cx="2140265" cy="220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alet Roenn | コルバラ イン バディア 2020年 最新料金 円25374 ...">
            <a:extLst>
              <a:ext uri="{FF2B5EF4-FFF2-40B4-BE49-F238E27FC236}">
                <a16:creationId xmlns:a16="http://schemas.microsoft.com/office/drawing/2014/main" id="{910B1810-384D-42BE-90BB-690834C47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89" y="483820"/>
            <a:ext cx="3893451" cy="21260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シェブロン (紋章学) - Wikipedia">
            <a:extLst>
              <a:ext uri="{FF2B5EF4-FFF2-40B4-BE49-F238E27FC236}">
                <a16:creationId xmlns:a16="http://schemas.microsoft.com/office/drawing/2014/main" id="{E0526D8E-2B1E-4D71-8A6F-55E528D13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20" y="3698875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ilk Chiffon – Homecraft Textiles">
            <a:extLst>
              <a:ext uri="{FF2B5EF4-FFF2-40B4-BE49-F238E27FC236}">
                <a16:creationId xmlns:a16="http://schemas.microsoft.com/office/drawing/2014/main" id="{48ED76C7-5F13-4581-978C-90149BF93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13" y="3794125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eaumont Machine offers new value-priced EDM – Aerospace Manufacturing">
            <a:extLst>
              <a:ext uri="{FF2B5EF4-FFF2-40B4-BE49-F238E27FC236}">
                <a16:creationId xmlns:a16="http://schemas.microsoft.com/office/drawing/2014/main" id="{A64D8AD9-FD4E-492A-A932-0111F80C6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224" y="3843704"/>
            <a:ext cx="2371856" cy="2238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1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243382-58E9-4813-ABA3-1A472ECE394F}"/>
              </a:ext>
            </a:extLst>
          </p:cNvPr>
          <p:cNvSpPr txBox="1"/>
          <p:nvPr/>
        </p:nvSpPr>
        <p:spPr>
          <a:xfrm>
            <a:off x="0" y="24225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para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ute		mousta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		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ateau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1BA762-C017-4DB4-96CD-FEF0AB0ECF96}"/>
              </a:ext>
            </a:extLst>
          </p:cNvPr>
          <p:cNvSpPr txBox="1"/>
          <p:nvPr/>
        </p:nvSpPr>
        <p:spPr>
          <a:xfrm>
            <a:off x="0" y="593725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bro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ure			cro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t			ca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Social Distancing and the Problem with the Parachute Analogy | by ...">
            <a:extLst>
              <a:ext uri="{FF2B5EF4-FFF2-40B4-BE49-F238E27FC236}">
                <a16:creationId xmlns:a16="http://schemas.microsoft.com/office/drawing/2014/main" id="{0B2C8466-62EB-4C31-B12B-2793D8196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209808"/>
            <a:ext cx="2271712" cy="2271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ereisjosiah on Instagram with the epic moustache! | Mustache ...">
            <a:extLst>
              <a:ext uri="{FF2B5EF4-FFF2-40B4-BE49-F238E27FC236}">
                <a16:creationId xmlns:a16="http://schemas.microsoft.com/office/drawing/2014/main" id="{6404879D-999C-4CE4-BE17-E9A9D5542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209808"/>
            <a:ext cx="1914525" cy="2390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シャトー ドゥ マルセイ (Chateau de Marcay) -マルセ-【 2020年最新の ...">
            <a:extLst>
              <a:ext uri="{FF2B5EF4-FFF2-40B4-BE49-F238E27FC236}">
                <a16:creationId xmlns:a16="http://schemas.microsoft.com/office/drawing/2014/main" id="{746538A6-2E6B-41FD-BCD4-125B6AE42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20" y="885825"/>
            <a:ext cx="3688080" cy="1536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ROCHURE">
            <a:extLst>
              <a:ext uri="{FF2B5EF4-FFF2-40B4-BE49-F238E27FC236}">
                <a16:creationId xmlns:a16="http://schemas.microsoft.com/office/drawing/2014/main" id="{16A9C50F-E3DB-41B3-B5A4-407723D65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67" y="4018220"/>
            <a:ext cx="3784577" cy="19042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Basic Crochet Stitches for Beginners">
            <a:extLst>
              <a:ext uri="{FF2B5EF4-FFF2-40B4-BE49-F238E27FC236}">
                <a16:creationId xmlns:a16="http://schemas.microsoft.com/office/drawing/2014/main" id="{0C42A58F-467B-4B47-9EA8-5F28E51B9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661" y="3879096"/>
            <a:ext cx="2719527" cy="20370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ea Hidden Cache Map Icon - Icon Clipart (#882940) - PinClipart">
            <a:extLst>
              <a:ext uri="{FF2B5EF4-FFF2-40B4-BE49-F238E27FC236}">
                <a16:creationId xmlns:a16="http://schemas.microsoft.com/office/drawing/2014/main" id="{FDF5D63E-0A9E-48F7-85F3-AFF64A508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408" y="4271059"/>
            <a:ext cx="2676525" cy="1704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9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243382-58E9-4813-ABA3-1A472ECE394F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ivalry		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nille		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auffeur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1BA762-C017-4DB4-96CD-FEF0AB0ECF96}"/>
              </a:ext>
            </a:extLst>
          </p:cNvPr>
          <p:cNvSpPr txBox="1"/>
          <p:nvPr/>
        </p:nvSpPr>
        <p:spPr>
          <a:xfrm>
            <a:off x="0" y="593725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cli</a:t>
            </a:r>
            <a:r>
              <a:rPr lang="en-US" altLang="ja-JP" sz="4400" b="1" dirty="0" err="1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		  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andelier		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ch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aperone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Library of chivalrous image free download png files ▻▻▻ Clipart ...">
            <a:extLst>
              <a:ext uri="{FF2B5EF4-FFF2-40B4-BE49-F238E27FC236}">
                <a16:creationId xmlns:a16="http://schemas.microsoft.com/office/drawing/2014/main" id="{990F2733-A016-4294-8C73-A443678AA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247910"/>
            <a:ext cx="4369096" cy="244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abrics We Love: Chenille | Learn all about what makes chenille a ...">
            <a:extLst>
              <a:ext uri="{FF2B5EF4-FFF2-40B4-BE49-F238E27FC236}">
                <a16:creationId xmlns:a16="http://schemas.microsoft.com/office/drawing/2014/main" id="{84BE4DF5-69D6-4C76-A18F-1D2E3A959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727" y="151309"/>
            <a:ext cx="2527112" cy="2527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4,213点のChauffeurのストックフォト - Getty Images">
            <a:extLst>
              <a:ext uri="{FF2B5EF4-FFF2-40B4-BE49-F238E27FC236}">
                <a16:creationId xmlns:a16="http://schemas.microsoft.com/office/drawing/2014/main" id="{18B31F70-AB86-404E-AAFD-8CE346493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116" y="296210"/>
            <a:ext cx="3531560" cy="23500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void Cliches Like the Plague to Stop Contributing to the Noise ...">
            <a:extLst>
              <a:ext uri="{FF2B5EF4-FFF2-40B4-BE49-F238E27FC236}">
                <a16:creationId xmlns:a16="http://schemas.microsoft.com/office/drawing/2014/main" id="{D1A10A26-CC5D-422E-8E1C-279047593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4174439"/>
            <a:ext cx="3481032" cy="1740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D4F0ADF8-B5C5-4F7B-A4DD-386E249B3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727" y="3359543"/>
            <a:ext cx="2074673" cy="27697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DORNEY PARK CHAPERONE REQUEST FORM:-) – Juddmusic's Blog">
            <a:extLst>
              <a:ext uri="{FF2B5EF4-FFF2-40B4-BE49-F238E27FC236}">
                <a16:creationId xmlns:a16="http://schemas.microsoft.com/office/drawing/2014/main" id="{6B3A88F9-58BB-49AF-93E3-8A297EDFC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17" y="3888439"/>
            <a:ext cx="3845221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34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4</cp:revision>
  <dcterms:created xsi:type="dcterms:W3CDTF">2020-08-12T13:22:10Z</dcterms:created>
  <dcterms:modified xsi:type="dcterms:W3CDTF">2020-08-12T13:51:52Z</dcterms:modified>
</cp:coreProperties>
</file>