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63BA54-3D20-42B9-97E4-9055344527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DEE160C-AC63-4CEC-8AD3-47E2576390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E48FE8-AB12-4A1C-80E7-E7981E284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680CA-3A6A-4BF1-B29C-3F8822698DF3}" type="datetimeFigureOut">
              <a:rPr kumimoji="1" lang="ja-JP" altLang="en-US" smtClean="0"/>
              <a:t>2020/8/13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B697DB-E8C0-4E94-98F6-CD16A951B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DF7717-50A4-457F-9FF5-D22B84AF2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8208-9B10-4410-B343-51E912C28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238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33BC4B-8509-42FF-8F48-49C75173F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0F725BE-64A4-492E-9E6F-14FF13CE4D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B7D097-384B-4ED5-BCBC-A76E39C68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680CA-3A6A-4BF1-B29C-3F8822698DF3}" type="datetimeFigureOut">
              <a:rPr kumimoji="1" lang="ja-JP" altLang="en-US" smtClean="0"/>
              <a:t>2020/8/13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283CAF-47D0-4952-BE86-405BFED46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703836-6971-4F16-A318-D319C64F2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8208-9B10-4410-B343-51E912C28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635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CC7E7CE-A03B-4D71-BDC0-323C7CEA0C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35AB719-9E08-4A0F-A3AC-3803C1DC5B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00E907-87E1-4BBF-8515-D2DCD9DF8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680CA-3A6A-4BF1-B29C-3F8822698DF3}" type="datetimeFigureOut">
              <a:rPr kumimoji="1" lang="ja-JP" altLang="en-US" smtClean="0"/>
              <a:t>2020/8/13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2195C6-7247-4E5B-A79A-F78B2F6FD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10D91C-2BB4-4F42-B4BE-02BA9C1CC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8208-9B10-4410-B343-51E912C28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879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BCCB90-DAB5-4FD8-9A57-FE76B793C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DA6682-B434-4105-9C63-8085E7C11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6C93CC-1150-4553-938C-3C680B314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680CA-3A6A-4BF1-B29C-3F8822698DF3}" type="datetimeFigureOut">
              <a:rPr kumimoji="1" lang="ja-JP" altLang="en-US" smtClean="0"/>
              <a:t>2020/8/13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393F4E-5CE7-4141-954B-490E6E81A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E63A76-503B-4E21-A08A-861DC729F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8208-9B10-4410-B343-51E912C28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2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BC406A-C1C2-4B5B-B3E3-03535CCAF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EF54F83-2D38-4D0F-8E6F-23D40DD232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FD8C0A-075E-4704-8749-CB9AB3509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680CA-3A6A-4BF1-B29C-3F8822698DF3}" type="datetimeFigureOut">
              <a:rPr kumimoji="1" lang="ja-JP" altLang="en-US" smtClean="0"/>
              <a:t>2020/8/13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1F4F97-79BC-4CC0-87DD-78F6F42E7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947528-AC7F-4BDC-91FE-4570DC034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8208-9B10-4410-B343-51E912C28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613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5888B4-9FE0-4301-A002-6F7CA1469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E51757C-BC05-4ABA-8096-7469EB887C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4E4D793-B740-410B-BB32-52C422ECBA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E372A14-C291-4B3E-AFDA-004DEA923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680CA-3A6A-4BF1-B29C-3F8822698DF3}" type="datetimeFigureOut">
              <a:rPr kumimoji="1" lang="ja-JP" altLang="en-US" smtClean="0"/>
              <a:t>2020/8/13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A5BC606-D4FE-4DB8-9539-CFBDE7B04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4D6BD0B-E92F-41B6-A883-A0CB0D9CA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8208-9B10-4410-B343-51E912C28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152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4E2C2D-1EE6-4C46-8C7D-A2A811790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E88F17F-883B-46C0-9165-380C5C7CB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A54222E-A9AB-4F16-A42D-7BF0A80E38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7419E2-99D4-4CD2-A31B-B51BB077E6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8161D41-9ED0-4589-8207-85F73B9A9E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E30F4AB-F92D-4AAF-AD35-062C1E885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680CA-3A6A-4BF1-B29C-3F8822698DF3}" type="datetimeFigureOut">
              <a:rPr kumimoji="1" lang="ja-JP" altLang="en-US" smtClean="0"/>
              <a:t>2020/8/13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EF5116F-F19D-4988-85FE-D5D609A61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F335012-B5C5-4BD7-BE5F-8DCF0D950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8208-9B10-4410-B343-51E912C28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190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07FE9D-526E-4FC6-BBF2-4EA43EE7D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938D87F-20FD-4E90-A595-CC349C864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680CA-3A6A-4BF1-B29C-3F8822698DF3}" type="datetimeFigureOut">
              <a:rPr kumimoji="1" lang="ja-JP" altLang="en-US" smtClean="0"/>
              <a:t>2020/8/13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3C87B01-3FDF-413E-995E-7E6E2C59A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72B5E12-8C5E-44BC-8957-739A5884E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8208-9B10-4410-B343-51E912C28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3341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9ABFE05-708B-4569-B9E7-334133E8C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680CA-3A6A-4BF1-B29C-3F8822698DF3}" type="datetimeFigureOut">
              <a:rPr kumimoji="1" lang="ja-JP" altLang="en-US" smtClean="0"/>
              <a:t>2020/8/13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E1C1182-CA2F-4531-A132-0E16CE3BE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BC1501F-EA26-4890-84E5-DE144B17A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8208-9B10-4410-B343-51E912C28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383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3EBCEA-62EB-4319-9483-F78393317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7D2583E-3EEE-46EE-BCBF-BC6DAE1A6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6B46071-ADCC-4D89-95BF-D8C4743378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0690F5-6348-45ED-ACF0-F52EB0091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680CA-3A6A-4BF1-B29C-3F8822698DF3}" type="datetimeFigureOut">
              <a:rPr kumimoji="1" lang="ja-JP" altLang="en-US" smtClean="0"/>
              <a:t>2020/8/13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084BA25-FAA8-49C7-8750-106CD3D38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D47F57-AB3C-4FBF-B33A-9F83594D9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8208-9B10-4410-B343-51E912C28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08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160056-DC00-4223-A176-0EE3AAD94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E9D7154-C3F0-4014-B3E8-026DEEE597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74F1C04-26FA-4A76-B487-B1B23E9F6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BCF923E-B29B-4763-8580-5511AD316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680CA-3A6A-4BF1-B29C-3F8822698DF3}" type="datetimeFigureOut">
              <a:rPr kumimoji="1" lang="ja-JP" altLang="en-US" smtClean="0"/>
              <a:t>2020/8/13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A4157FC-FFA9-4014-9A58-071D1F8FC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589A1F5-CB3D-439F-8364-FB3ABD95F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8208-9B10-4410-B343-51E912C28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290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F4B8D8D-336D-46E5-98DF-606458165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29C0F11-1A34-4DDB-B17F-FFC067E01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16FAD8-5C44-4EDA-882A-80248A0001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680CA-3A6A-4BF1-B29C-3F8822698DF3}" type="datetimeFigureOut">
              <a:rPr kumimoji="1" lang="ja-JP" altLang="en-US" smtClean="0"/>
              <a:t>2020/8/13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4B5C0F-194B-478D-879B-8C7ECD7E18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A284C1-B60B-4CA9-9E88-FD9309115A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D8208-9B10-4410-B343-51E912C28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546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6D27CD4-C3D3-412E-B532-E21FD447D1FC}"/>
              </a:ext>
            </a:extLst>
          </p:cNvPr>
          <p:cNvSpPr txBox="1"/>
          <p:nvPr/>
        </p:nvSpPr>
        <p:spPr>
          <a:xfrm>
            <a:off x="0" y="259800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rgbClr val="FF0000"/>
                </a:solidFill>
              </a:rPr>
              <a:t> </a:t>
            </a:r>
            <a:r>
              <a:rPr kumimoji="1"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sure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		un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sure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		en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sure</a:t>
            </a:r>
            <a:endParaRPr kumimoji="1" lang="en-US" altLang="ja-JP" sz="48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BE6EEC8-795E-4AA9-8FCA-445DC81F4B19}"/>
              </a:ext>
            </a:extLst>
          </p:cNvPr>
          <p:cNvSpPr txBox="1"/>
          <p:nvPr/>
        </p:nvSpPr>
        <p:spPr>
          <a:xfrm>
            <a:off x="0" y="5941278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 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as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sure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		mea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sure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	in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sure</a:t>
            </a:r>
            <a:endParaRPr kumimoji="1" lang="en-US" altLang="ja-JP" sz="48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1026" name="Picture 2" descr="For sure」 と「Sure」と「Yes」と「Of course」の違い │ 世界で働く ...">
            <a:extLst>
              <a:ext uri="{FF2B5EF4-FFF2-40B4-BE49-F238E27FC236}">
                <a16:creationId xmlns:a16="http://schemas.microsoft.com/office/drawing/2014/main" id="{BA3E5809-BC34-4B7B-B146-32DA55FC42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415417"/>
            <a:ext cx="3162300" cy="2258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1,604 Unsure Smile Photos - Free &amp; Royalty-Free Stock Photos from ...">
            <a:extLst>
              <a:ext uri="{FF2B5EF4-FFF2-40B4-BE49-F238E27FC236}">
                <a16:creationId xmlns:a16="http://schemas.microsoft.com/office/drawing/2014/main" id="{0B8A8073-619B-4B6D-8C01-869C88CD51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025" y="415417"/>
            <a:ext cx="3429002" cy="22818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o Ensure Adoption, Mediarich - Clip Art Transparent Hand Shake ...">
            <a:extLst>
              <a:ext uri="{FF2B5EF4-FFF2-40B4-BE49-F238E27FC236}">
                <a16:creationId xmlns:a16="http://schemas.microsoft.com/office/drawing/2014/main" id="{A5EA8CB6-D4EC-4A89-AEE8-94801897E9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8238" y="931128"/>
            <a:ext cx="275272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rotect Assure Stock Vector Illustration And Royalty Free Protect ...">
            <a:extLst>
              <a:ext uri="{FF2B5EF4-FFF2-40B4-BE49-F238E27FC236}">
                <a16:creationId xmlns:a16="http://schemas.microsoft.com/office/drawing/2014/main" id="{00A4C31D-E949-47BE-B3AC-6A603103E9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" y="3679290"/>
            <a:ext cx="2354997" cy="2354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Tape Measure png download - 612*612 - Free Transparent Tape ...">
            <a:extLst>
              <a:ext uri="{FF2B5EF4-FFF2-40B4-BE49-F238E27FC236}">
                <a16:creationId xmlns:a16="http://schemas.microsoft.com/office/drawing/2014/main" id="{0C2F0B2B-6A35-4A04-A198-940F51C86C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310" y="3538697"/>
            <a:ext cx="3705379" cy="25431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nsurance papers Royalty Free Vector Clip Art illustration ...">
            <a:extLst>
              <a:ext uri="{FF2B5EF4-FFF2-40B4-BE49-F238E27FC236}">
                <a16:creationId xmlns:a16="http://schemas.microsoft.com/office/drawing/2014/main" id="{DC0D8FE0-1670-49EE-B608-6189588CDC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8700" y="3597550"/>
            <a:ext cx="3181350" cy="252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019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6D27CD4-C3D3-412E-B532-E21FD447D1FC}"/>
              </a:ext>
            </a:extLst>
          </p:cNvPr>
          <p:cNvSpPr txBox="1"/>
          <p:nvPr/>
        </p:nvSpPr>
        <p:spPr>
          <a:xfrm>
            <a:off x="0" y="259800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 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reas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</a:t>
            </a:r>
            <a:r>
              <a:rPr kumimoji="1"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ure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	pres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sure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		clo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sure</a:t>
            </a:r>
            <a:endParaRPr kumimoji="1" lang="en-US" altLang="ja-JP" sz="48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BE6EEC8-795E-4AA9-8FCA-445DC81F4B19}"/>
              </a:ext>
            </a:extLst>
          </p:cNvPr>
          <p:cNvSpPr txBox="1"/>
          <p:nvPr/>
        </p:nvSpPr>
        <p:spPr>
          <a:xfrm>
            <a:off x="0" y="5941278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 </a:t>
            </a: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cen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sure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		fis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sure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	lei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sure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ly</a:t>
            </a:r>
            <a:endParaRPr kumimoji="1" lang="en-US" altLang="ja-JP" sz="4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2050" name="Picture 2" descr="reassure】の意味と例文 | 例文.info">
            <a:extLst>
              <a:ext uri="{FF2B5EF4-FFF2-40B4-BE49-F238E27FC236}">
                <a16:creationId xmlns:a16="http://schemas.microsoft.com/office/drawing/2014/main" id="{5929249A-6861-4A38-A7D0-9C74CA5F75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4" y="361950"/>
            <a:ext cx="3372407" cy="223605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ressure – Taau">
            <a:extLst>
              <a:ext uri="{FF2B5EF4-FFF2-40B4-BE49-F238E27FC236}">
                <a16:creationId xmlns:a16="http://schemas.microsoft.com/office/drawing/2014/main" id="{E7423F96-4E42-4D8A-A2B1-AC831CE0E5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4215" y="385930"/>
            <a:ext cx="3057525" cy="2212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losed Clip Art - ClipArt Best">
            <a:extLst>
              <a:ext uri="{FF2B5EF4-FFF2-40B4-BE49-F238E27FC236}">
                <a16:creationId xmlns:a16="http://schemas.microsoft.com/office/drawing/2014/main" id="{C1C07D41-D7A0-4D6E-B969-0BFCE1119E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6283" y="291370"/>
            <a:ext cx="3205717" cy="2401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ensure Stock Illustrations – 639 Censure Stock Illustrations ...">
            <a:extLst>
              <a:ext uri="{FF2B5EF4-FFF2-40B4-BE49-F238E27FC236}">
                <a16:creationId xmlns:a16="http://schemas.microsoft.com/office/drawing/2014/main" id="{4BEBB38A-AF04-4BD0-97E6-D8025995EA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3488650"/>
            <a:ext cx="2690812" cy="26908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Fissure Clip Art - Royalty Free - GoGraph">
            <a:extLst>
              <a:ext uri="{FF2B5EF4-FFF2-40B4-BE49-F238E27FC236}">
                <a16:creationId xmlns:a16="http://schemas.microsoft.com/office/drawing/2014/main" id="{F2B076E5-6FC9-45FB-A548-9FC58C7081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626762"/>
            <a:ext cx="2228850" cy="24145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Why A Leisurely Walk In Your Daily Life Is Important?">
            <a:extLst>
              <a:ext uri="{FF2B5EF4-FFF2-40B4-BE49-F238E27FC236}">
                <a16:creationId xmlns:a16="http://schemas.microsoft.com/office/drawing/2014/main" id="{169EA1E8-0142-4AE2-8EB7-50A1B35B8C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58" y="3977437"/>
            <a:ext cx="3675006" cy="16876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878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6D27CD4-C3D3-412E-B532-E21FD447D1FC}"/>
              </a:ext>
            </a:extLst>
          </p:cNvPr>
          <p:cNvSpPr txBox="1"/>
          <p:nvPr/>
        </p:nvSpPr>
        <p:spPr>
          <a:xfrm>
            <a:off x="0" y="2626578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compo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</a:t>
            </a:r>
            <a:r>
              <a:rPr kumimoji="1"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ure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 enclo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sure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 overexpo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sure</a:t>
            </a:r>
            <a:endParaRPr kumimoji="1" lang="en-US" altLang="ja-JP" sz="48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BE6EEC8-795E-4AA9-8FCA-445DC81F4B19}"/>
              </a:ext>
            </a:extLst>
          </p:cNvPr>
          <p:cNvSpPr txBox="1"/>
          <p:nvPr/>
        </p:nvSpPr>
        <p:spPr>
          <a:xfrm>
            <a:off x="0" y="5941278"/>
            <a:ext cx="1219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200" b="1" dirty="0">
                <a:latin typeface="Cavolini" panose="03000502040302020204" pitchFamily="66" charset="0"/>
                <a:cs typeface="Cavolini" panose="03000502040302020204" pitchFamily="66" charset="0"/>
              </a:rPr>
              <a:t>disclo</a:t>
            </a:r>
            <a:r>
              <a:rPr lang="en-US" altLang="ja-JP" sz="42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sure</a:t>
            </a:r>
            <a:r>
              <a:rPr lang="en-US" altLang="ja-JP" sz="4200" b="1" dirty="0">
                <a:latin typeface="Cavolini" panose="03000502040302020204" pitchFamily="66" charset="0"/>
                <a:cs typeface="Cavolini" panose="03000502040302020204" pitchFamily="66" charset="0"/>
              </a:rPr>
              <a:t>	 displea</a:t>
            </a:r>
            <a:r>
              <a:rPr lang="en-US" altLang="ja-JP" sz="42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sure</a:t>
            </a:r>
            <a:r>
              <a:rPr lang="en-US" altLang="ja-JP" sz="4200" b="1" dirty="0">
                <a:latin typeface="Cavolini" panose="03000502040302020204" pitchFamily="66" charset="0"/>
                <a:cs typeface="Cavolini" panose="03000502040302020204" pitchFamily="66" charset="0"/>
              </a:rPr>
              <a:t> countermea</a:t>
            </a:r>
            <a:r>
              <a:rPr lang="en-US" altLang="ja-JP" sz="42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sure</a:t>
            </a:r>
            <a:endParaRPr kumimoji="1" lang="en-US" altLang="ja-JP" sz="42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255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49</Words>
  <Application>Microsoft Office PowerPoint</Application>
  <PresentationFormat>ワイド画面</PresentationFormat>
  <Paragraphs>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游ゴシック</vt:lpstr>
      <vt:lpstr>游ゴシック Light</vt:lpstr>
      <vt:lpstr>Arial</vt:lpstr>
      <vt:lpstr>Cavolini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矢野 義紀</dc:creator>
  <cp:lastModifiedBy>矢野 義紀</cp:lastModifiedBy>
  <cp:revision>4</cp:revision>
  <dcterms:created xsi:type="dcterms:W3CDTF">2020-08-12T15:09:52Z</dcterms:created>
  <dcterms:modified xsi:type="dcterms:W3CDTF">2020-08-12T15:36:10Z</dcterms:modified>
</cp:coreProperties>
</file>