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4F39EC-BD01-400C-BD9C-04D5938991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4CB9FA8-FE91-4C31-934F-32240B0A2B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8073C5-A3DF-401E-B7B7-7C48B9BD4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169D2BB-394E-4D09-B062-496E32A79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4DABED-046A-4B28-808B-4EB86DC3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202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751979-6734-4253-88A1-7EB6555F8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98E6C87-6E2C-418B-ABB9-004A79ED72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2E584D-5CAE-4A6E-8B64-31158BEBF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D14033-93E9-44F8-9E5D-5BE3E7B15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A4204D-9AA4-4FDF-A84A-A9EE1660D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16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D6AC8BC-EF97-48F5-B7DD-98DEDBF0D3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1A38735-0DF9-44CD-997B-381C9AB9A8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C02836-204A-491D-A1FB-3C2CA1C0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7DB55-D4C8-436B-9FC5-A84137CF4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76D28F-AD4B-4739-A1F7-3C1A762F6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58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0B2C8E-F547-4717-A665-6CDA62FE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EA085F6-1984-45D5-8AD9-F5E9B1897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7ACB03-1927-40A3-9B16-ED79AF814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8221EF-5685-4C04-B745-A02FAC38F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A45898-CCAD-4394-8F46-F494BDA64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25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208189-B332-482A-BFF9-B707E84A5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95CA963-93E7-49D1-BA03-0C05454C6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FC51F2-008D-4B30-BBEA-4FD6A7DCF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1CAF83-2221-45B4-8BF2-C530BEFF0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139959-BAA2-4C8A-9937-6585C315E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392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7AED144-7E0F-4F1A-B60F-5C8E053E1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C83F2B-1F76-46A8-B74B-1E19FB7C7A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90B0ED-5A8A-482E-9D19-AAC51BF198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C59401B-9304-4F27-9C89-C24AEA2DE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E85CEC-C52D-4615-9062-641668D90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A3CE1B0-74DF-4A44-9B21-5035BA2A1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3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A98677-B0B7-4265-9EA6-0178768CD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3F92D1-F7DD-4907-AF41-1B818E874E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4FFCD4A-6FF4-467E-8B4D-14B0074B72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57D9342F-0858-4E38-A839-99E8C00BF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0B80FB8D-F3A5-4191-8059-E29D13EAD3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CD250BC-482C-420D-8B13-DDE0EBAF4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66406DA-4FAF-47F6-8350-47E382179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CCF4B5-5EFC-45A4-B07A-2EC28DD5A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345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45F83-26F1-437F-96F8-66A3888A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62B0296-02A3-425F-B4B4-B8D4F129F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F66429F-F9CE-470F-BF98-455B8910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3CCA140-9829-4D83-A010-BB1081F6F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2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4E6C2E0-EE83-4A72-9D85-00545CBA2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A6B85D4-2D3C-4DF6-9220-5C9AA1A41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6523A3-1801-4525-BA08-E0FA36FAF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302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E668C1-54B0-4A10-BB49-4F2AB5EA3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BC6621-F94E-4BF0-946B-8C392973B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1253B8C-F3A4-457E-BD14-51AD30DE0A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43D74DE-ECD7-424B-9340-AA74E5C4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EB07FA1-D19F-4DC7-884B-75ABFC2FE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0714C05-1D37-4DFA-B2A5-AB2E0C0B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57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EB83BC-A0D4-4ED4-94B0-87D82880D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A49575C-D121-4F34-81AC-15ABC7CF4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9F7E590-8FB0-47E6-AAC3-809787B7C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9A565E-948A-4F28-8A85-8CD383C9B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9F5BB28-3CFB-41D2-8167-FFFE5549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D3D536-1C47-4DD4-9B78-ADB4B92D5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541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8C03054-76D0-4658-8D38-07217C526D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28EF520-027C-43A3-BA1F-D7FC68D49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73816A-9E1A-49B9-8E19-4BC5B78FC8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FA005-4ABE-4E17-84AD-648BB3B78D19}" type="datetimeFigureOut">
              <a:rPr kumimoji="1" lang="ja-JP" altLang="en-US" smtClean="0"/>
              <a:t>2020/8/13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2B2C57-29CD-4A47-96CB-F3E0AC0A02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192DCD-930A-4DB2-AEC1-3600E7F0D7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624E9-0777-45BB-A362-1E2CE08BF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12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0C04F5-F189-4C97-818A-504F2C8C7C2D}"/>
              </a:ext>
            </a:extLst>
          </p:cNvPr>
          <p:cNvSpPr txBox="1"/>
          <p:nvPr/>
        </p:nvSpPr>
        <p:spPr>
          <a:xfrm>
            <a:off x="0" y="24574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mix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ges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nur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0C41D7-FA21-4FF4-8A80-5068378AF29F}"/>
              </a:ext>
            </a:extLst>
          </p:cNvPr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cul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ven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	fu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1026" name="Picture 2" descr="Free Mix Ingredients Cliparts, Download Free Clip Art, Free Clip ...">
            <a:extLst>
              <a:ext uri="{FF2B5EF4-FFF2-40B4-BE49-F238E27FC236}">
                <a16:creationId xmlns:a16="http://schemas.microsoft.com/office/drawing/2014/main" id="{DAECEC9C-8732-470D-BA94-9F82F81199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4" y="219074"/>
            <a:ext cx="3152775" cy="243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esture Stock Illustrations – 178,126 Gesture Stock Illustrations ...">
            <a:extLst>
              <a:ext uri="{FF2B5EF4-FFF2-40B4-BE49-F238E27FC236}">
                <a16:creationId xmlns:a16="http://schemas.microsoft.com/office/drawing/2014/main" id="{381902BB-6581-402B-8376-429C23C9C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12" y="175615"/>
            <a:ext cx="3709988" cy="251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Nurture Root Stock Vector Illustration And Royalty Free Nurture ...">
            <a:extLst>
              <a:ext uri="{FF2B5EF4-FFF2-40B4-BE49-F238E27FC236}">
                <a16:creationId xmlns:a16="http://schemas.microsoft.com/office/drawing/2014/main" id="{E25DA730-5126-4D68-B3F0-BFD06FB24A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663" y="50732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Japan vector japanese culture and geisha in kimonoのイラスト素材 ...">
            <a:extLst>
              <a:ext uri="{FF2B5EF4-FFF2-40B4-BE49-F238E27FC236}">
                <a16:creationId xmlns:a16="http://schemas.microsoft.com/office/drawing/2014/main" id="{CDF59CCD-91EE-402E-AD44-3DAA955D29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645" y="3288447"/>
            <a:ext cx="2747654" cy="2860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ベンチャーキャピタルクリップアート、画像、グラフィック、漫画無料">
            <a:extLst>
              <a:ext uri="{FF2B5EF4-FFF2-40B4-BE49-F238E27FC236}">
                <a16:creationId xmlns:a16="http://schemas.microsoft.com/office/drawing/2014/main" id="{C02D1171-8CE1-479E-8322-E04267C8DA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679" y="3429000"/>
            <a:ext cx="3280821" cy="245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orecasts Future Performance Clipart (#3361049) - PinClipart">
            <a:extLst>
              <a:ext uri="{FF2B5EF4-FFF2-40B4-BE49-F238E27FC236}">
                <a16:creationId xmlns:a16="http://schemas.microsoft.com/office/drawing/2014/main" id="{DA0A94D2-2FBD-4249-A765-0E0D174183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532" y="3569554"/>
            <a:ext cx="2466823" cy="25789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48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0C04F5-F189-4C97-818A-504F2C8C7C2D}"/>
              </a:ext>
            </a:extLst>
          </p:cNvPr>
          <p:cNvSpPr txBox="1"/>
          <p:nvPr/>
        </p:nvSpPr>
        <p:spPr>
          <a:xfrm>
            <a:off x="0" y="24574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struc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den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s	frac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0C41D7-FA21-4FF4-8A80-5068378AF29F}"/>
              </a:ext>
            </a:extLst>
          </p:cNvPr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depar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tempera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litera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2050" name="Picture 2" descr="Structure Clip Art | Clipart Panda - Free Clipart Images">
            <a:extLst>
              <a:ext uri="{FF2B5EF4-FFF2-40B4-BE49-F238E27FC236}">
                <a16:creationId xmlns:a16="http://schemas.microsoft.com/office/drawing/2014/main" id="{09B3AC93-5DD3-481A-8445-17DA78C08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50" y="161290"/>
            <a:ext cx="3425885" cy="2403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outh Cartoon clipart - Tooth, Dentistry, Mouth, transparent clip art">
            <a:extLst>
              <a:ext uri="{FF2B5EF4-FFF2-40B4-BE49-F238E27FC236}">
                <a16:creationId xmlns:a16="http://schemas.microsoft.com/office/drawing/2014/main" id="{1716F1C9-4E24-4023-AD19-22E9A25ADB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5492" y="981742"/>
            <a:ext cx="3381375" cy="13525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one Fracture Clipart - ClipArt Best">
            <a:extLst>
              <a:ext uri="{FF2B5EF4-FFF2-40B4-BE49-F238E27FC236}">
                <a16:creationId xmlns:a16="http://schemas.microsoft.com/office/drawing/2014/main" id="{B01670B8-6FC5-4767-A99F-0A211CCC54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463" y="52712"/>
            <a:ext cx="2185852" cy="2599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飛行機離陸のクリップアート。無料ダウンロード。 | Creazilla">
            <a:extLst>
              <a:ext uri="{FF2B5EF4-FFF2-40B4-BE49-F238E27FC236}">
                <a16:creationId xmlns:a16="http://schemas.microsoft.com/office/drawing/2014/main" id="{617C9A4B-1EDE-4DA1-8C86-7AF17B5FE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10" y="3505012"/>
            <a:ext cx="2521991" cy="2521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Temperature Clipart | Clip art, Clip art library, Weather clipart">
            <a:extLst>
              <a:ext uri="{FF2B5EF4-FFF2-40B4-BE49-F238E27FC236}">
                <a16:creationId xmlns:a16="http://schemas.microsoft.com/office/drawing/2014/main" id="{BE17F962-BDD4-4E73-B96B-A8B5B63723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3288447"/>
            <a:ext cx="2521991" cy="294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Book Cover Children's Literature Clip Art, PNG, 1050x1050px, Book ...">
            <a:extLst>
              <a:ext uri="{FF2B5EF4-FFF2-40B4-BE49-F238E27FC236}">
                <a16:creationId xmlns:a16="http://schemas.microsoft.com/office/drawing/2014/main" id="{318167AD-FC2E-4663-AD88-20C7290459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463" y="3429000"/>
            <a:ext cx="2710454" cy="271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459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00C04F5-F189-4C97-818A-504F2C8C7C2D}"/>
              </a:ext>
            </a:extLst>
          </p:cNvPr>
          <p:cNvSpPr txBox="1"/>
          <p:nvPr/>
        </p:nvSpPr>
        <p:spPr>
          <a:xfrm>
            <a:off x="0" y="24574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 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agricul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carica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 minia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20C41D7-FA21-4FF4-8A80-5068378AF29F}"/>
              </a:ext>
            </a:extLst>
          </p:cNvPr>
          <p:cNvSpPr txBox="1"/>
          <p:nvPr/>
        </p:nvSpPr>
        <p:spPr>
          <a:xfrm>
            <a:off x="0" y="602700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furni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signa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	architec</a:t>
            </a:r>
            <a:r>
              <a:rPr lang="en-US" altLang="ja-JP" sz="48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ture</a:t>
            </a:r>
            <a:endParaRPr kumimoji="1" lang="ja-JP" altLang="en-US" sz="48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074" name="Picture 2" descr="Green Grass, Agriculture, Agricultural Land, Farm, Crop, Arable ...">
            <a:extLst>
              <a:ext uri="{FF2B5EF4-FFF2-40B4-BE49-F238E27FC236}">
                <a16:creationId xmlns:a16="http://schemas.microsoft.com/office/drawing/2014/main" id="{CB48124D-B61B-45E4-89A6-2E3D944BD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0" y="336331"/>
            <a:ext cx="3315135" cy="22262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lip Art of a Male Artist Drawing Caricature on Posterboard by ...">
            <a:extLst>
              <a:ext uri="{FF2B5EF4-FFF2-40B4-BE49-F238E27FC236}">
                <a16:creationId xmlns:a16="http://schemas.microsoft.com/office/drawing/2014/main" id="{DD64A284-8A21-4DCB-9B1E-AA9D6008D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07" y="127336"/>
            <a:ext cx="2381578" cy="2435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カラフルなポット住宅ミニチュア庭園の図 の写真素材・画像素材 Image ...">
            <a:extLst>
              <a:ext uri="{FF2B5EF4-FFF2-40B4-BE49-F238E27FC236}">
                <a16:creationId xmlns:a16="http://schemas.microsoft.com/office/drawing/2014/main" id="{E3A9C261-A5E6-4AC0-A7A7-6A20BA36C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8688" y="159818"/>
            <a:ext cx="3054733" cy="2402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Furniture Clip Art Images | Clipart Panda - Free Clipart Images ...">
            <a:extLst>
              <a:ext uri="{FF2B5EF4-FFF2-40B4-BE49-F238E27FC236}">
                <a16:creationId xmlns:a16="http://schemas.microsoft.com/office/drawing/2014/main" id="{5A38C865-6F2F-4504-9AEE-65E86388E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60" y="3363509"/>
            <a:ext cx="2950943" cy="2834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New Signature Solution Accelerates Digital Transformation | Adobe Blog">
            <a:extLst>
              <a:ext uri="{FF2B5EF4-FFF2-40B4-BE49-F238E27FC236}">
                <a16:creationId xmlns:a16="http://schemas.microsoft.com/office/drawing/2014/main" id="{44630168-3C40-444A-990A-C7E51DCA6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2978" y="3848232"/>
            <a:ext cx="2950943" cy="2088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Reading, Architect, Architecture, Technical Drawing, Architectural ...">
            <a:extLst>
              <a:ext uri="{FF2B5EF4-FFF2-40B4-BE49-F238E27FC236}">
                <a16:creationId xmlns:a16="http://schemas.microsoft.com/office/drawing/2014/main" id="{2D08B7E0-5E1E-44CF-AF79-C2A44F5A2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2082" y="3475990"/>
            <a:ext cx="3188575" cy="261000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58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39</Words>
  <Application>Microsoft Office PowerPoint</Application>
  <PresentationFormat>ワイド画面</PresentationFormat>
  <Paragraphs>6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Cavolini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5</cp:revision>
  <dcterms:created xsi:type="dcterms:W3CDTF">2020-08-12T16:05:13Z</dcterms:created>
  <dcterms:modified xsi:type="dcterms:W3CDTF">2020-08-12T16:40:44Z</dcterms:modified>
</cp:coreProperties>
</file>