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F9948D-EFA1-4F95-A26D-CF9640F90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285F105-28F5-4B9D-8FD3-E6C123FA5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BC1E10-EC1D-40F0-AD55-204A38907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EBE7-E9D9-482E-851F-2BD8360D9CF7}" type="datetimeFigureOut">
              <a:rPr kumimoji="1" lang="ja-JP" altLang="en-US" smtClean="0"/>
              <a:t>2020/12/12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A2871E-4EE8-48B2-9A9C-FED04C77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E1D8B6-7139-45CB-AAA1-FFC91A1FD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1A52-A2E8-45EF-BBF2-A7621F307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52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67790-4048-4F7C-8047-BF3FB3CA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C2018B-933F-4819-A645-BEBF9FCC3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33ABC4-E29E-44EE-A019-43C883686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EBE7-E9D9-482E-851F-2BD8360D9CF7}" type="datetimeFigureOut">
              <a:rPr kumimoji="1" lang="ja-JP" altLang="en-US" smtClean="0"/>
              <a:t>2020/12/12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E17ECC-CA62-4E3E-BD40-688C0EDFF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0EE6EE-46F7-45AA-968E-1E4C61CA4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1A52-A2E8-45EF-BBF2-A7621F307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60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5DA5FCB-3F96-4DBC-B1E9-A068088687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1BF0A19-CD34-4B37-827B-EA6DB1172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D3EF45-4525-4192-A264-EE58514D0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EBE7-E9D9-482E-851F-2BD8360D9CF7}" type="datetimeFigureOut">
              <a:rPr kumimoji="1" lang="ja-JP" altLang="en-US" smtClean="0"/>
              <a:t>2020/12/12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397BBE-A8B2-4801-B72C-896D68988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5B0D64-53CA-4D62-912A-B65E8429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1A52-A2E8-45EF-BBF2-A7621F307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07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3E44D8-9A2A-40A8-B4BE-D2C9E691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595401-2F65-4FE2-8BA0-98FC44C5A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E48C8B-DFF3-4DBE-A668-6279B523F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EBE7-E9D9-482E-851F-2BD8360D9CF7}" type="datetimeFigureOut">
              <a:rPr kumimoji="1" lang="ja-JP" altLang="en-US" smtClean="0"/>
              <a:t>2020/12/12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9D1CF4-BA38-4E08-9749-B601992C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21D859-3FA6-4DB3-AD52-913517D0D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1A52-A2E8-45EF-BBF2-A7621F307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8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204680-5831-4284-9347-EE339640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5936A9-8990-4CC3-810F-8D7BED54F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609385-993F-41FF-B732-9CF4486E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EBE7-E9D9-482E-851F-2BD8360D9CF7}" type="datetimeFigureOut">
              <a:rPr kumimoji="1" lang="ja-JP" altLang="en-US" smtClean="0"/>
              <a:t>2020/12/12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E75D3C-F40C-4F99-AB7F-7848AB6D7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C5661D-1F49-4269-9B53-E401032E3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1A52-A2E8-45EF-BBF2-A7621F307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48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361C86-8324-4DD2-B605-1FC0299D1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57761D-DD85-4323-B309-B7797542B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A988451-64FF-4D69-B842-891777895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F4FB6A-74A7-4FFE-A66D-3ECBB6A2B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EBE7-E9D9-482E-851F-2BD8360D9CF7}" type="datetimeFigureOut">
              <a:rPr kumimoji="1" lang="ja-JP" altLang="en-US" smtClean="0"/>
              <a:t>2020/12/12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78F02B-5EE8-4568-9365-196334CE4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DEB38A-40F0-4385-8FF9-95E401332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1A52-A2E8-45EF-BBF2-A7621F307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3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38209C-6AEB-4F81-8DBC-CDA0DB134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3F7DD3-1E04-40FD-A41F-E371449AD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81358B-967D-473E-BAE8-98BC59163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35B6EA7-519C-4419-860C-B8B2403F7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1A7D2A3-B495-403E-9573-EA0DDBBD75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EB21DC-9591-4D56-80B6-6FA16144C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EBE7-E9D9-482E-851F-2BD8360D9CF7}" type="datetimeFigureOut">
              <a:rPr kumimoji="1" lang="ja-JP" altLang="en-US" smtClean="0"/>
              <a:t>2020/12/12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5829376-7B16-4D02-B931-22CDAA7C9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2AE8F1C-5FA1-4C51-857A-B16AF5AB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1A52-A2E8-45EF-BBF2-A7621F307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0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5C135C-FD9D-4E97-AB30-E084BAA1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4E51252-5B64-4173-AFDA-09F793670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EBE7-E9D9-482E-851F-2BD8360D9CF7}" type="datetimeFigureOut">
              <a:rPr kumimoji="1" lang="ja-JP" altLang="en-US" smtClean="0"/>
              <a:t>2020/12/12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CA42FAC-6E67-417F-8502-65617435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8BC6A62-8634-445F-93CB-069D19FEC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1A52-A2E8-45EF-BBF2-A7621F307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80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E53959A-4533-4DE4-861A-BCFB448A2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EBE7-E9D9-482E-851F-2BD8360D9CF7}" type="datetimeFigureOut">
              <a:rPr kumimoji="1" lang="ja-JP" altLang="en-US" smtClean="0"/>
              <a:t>2020/12/12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8276D4D-4701-4FF4-9937-48205ED6A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30AA0D6-1966-4BB7-A806-7E129D7D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1A52-A2E8-45EF-BBF2-A7621F307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4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287CF8-9D5F-4570-BA7C-A5140DE1B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4C72C1-2E34-4836-8888-890A0448E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575936-97B7-4FB8-8189-A23371C4D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6E9A5C-E135-4851-A4A3-7BE0BFFC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EBE7-E9D9-482E-851F-2BD8360D9CF7}" type="datetimeFigureOut">
              <a:rPr kumimoji="1" lang="ja-JP" altLang="en-US" smtClean="0"/>
              <a:t>2020/12/12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4C4D3A-A6AB-41E2-8DDE-B9DBF0276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AF4D7E-E07D-4012-A945-6E97A03F7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1A52-A2E8-45EF-BBF2-A7621F307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13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E6E167-B1FE-4D4A-A6DE-0301A898E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4686AF-4907-4BA7-A49D-7D87BB146A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B7B57F-4C15-428E-8EAE-12ACB2B07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F4A812-2707-4885-9AF5-9C8A53519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EBE7-E9D9-482E-851F-2BD8360D9CF7}" type="datetimeFigureOut">
              <a:rPr kumimoji="1" lang="ja-JP" altLang="en-US" smtClean="0"/>
              <a:t>2020/12/12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A0B139-2142-42CB-9DAE-ABB40758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9B2618-020F-400C-B735-8D33403F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51A52-A2E8-45EF-BBF2-A7621F307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784F025-4360-433F-82C8-047C7D644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F41370-32F0-44D6-A304-C0C7118A3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064F68-9806-43C7-988B-953DFD9C74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0EBE7-E9D9-482E-851F-2BD8360D9CF7}" type="datetimeFigureOut">
              <a:rPr kumimoji="1" lang="ja-JP" altLang="en-US" smtClean="0"/>
              <a:t>2020/12/12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C298C4-8017-4EFF-B601-D28DFEEB0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C30E0-485E-4095-95CE-58732051B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51A52-A2E8-45EF-BBF2-A7621F307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4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3E9DB1-7815-43A8-BDD0-447876C0320F}"/>
              </a:ext>
            </a:extLst>
          </p:cNvPr>
          <p:cNvSpPr txBox="1"/>
          <p:nvPr/>
        </p:nvSpPr>
        <p:spPr>
          <a:xfrm>
            <a:off x="0" y="2598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terr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sens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ed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E348199-3FBF-4476-9C84-8E3F6E05040B}"/>
              </a:ext>
            </a:extLst>
          </p:cNvPr>
          <p:cNvSpPr txBox="1"/>
          <p:nvPr/>
        </p:nvSpPr>
        <p:spPr>
          <a:xfrm>
            <a:off x="0" y="6027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horr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poss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flex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026" name="Picture 2" descr="Terrible Taste Clip Art - Terrible Clipart - Free Transparent PNG ...">
            <a:extLst>
              <a:ext uri="{FF2B5EF4-FFF2-40B4-BE49-F238E27FC236}">
                <a16:creationId xmlns:a16="http://schemas.microsoft.com/office/drawing/2014/main" id="{7815537F-F6D6-4EE9-9FC2-0D923C895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49" y="252413"/>
            <a:ext cx="2508325" cy="24313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nsible「賢明な、良識ある」センサボゥな性格 | 性格英語.com">
            <a:extLst>
              <a:ext uri="{FF2B5EF4-FFF2-40B4-BE49-F238E27FC236}">
                <a16:creationId xmlns:a16="http://schemas.microsoft.com/office/drawing/2014/main" id="{07B3B41A-0F9F-48BE-8A8A-A3888BC4D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823" y="118910"/>
            <a:ext cx="2508324" cy="256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dible mushroom clipart clipartfest - ClipartBarn">
            <a:extLst>
              <a:ext uri="{FF2B5EF4-FFF2-40B4-BE49-F238E27FC236}">
                <a16:creationId xmlns:a16="http://schemas.microsoft.com/office/drawing/2014/main" id="{18E78939-B359-495B-B7ED-93519F0B5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3" y="772805"/>
            <a:ext cx="24479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rrible Woman Stock Illustrations – 280 Horrible Woman Stock ...">
            <a:extLst>
              <a:ext uri="{FF2B5EF4-FFF2-40B4-BE49-F238E27FC236}">
                <a16:creationId xmlns:a16="http://schemas.microsoft.com/office/drawing/2014/main" id="{6C200B16-D687-41CB-B5C0-6D52B8875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3769578"/>
            <a:ext cx="2028825" cy="22574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usinessman change the impossible sign to possible - Download Free ...">
            <a:extLst>
              <a:ext uri="{FF2B5EF4-FFF2-40B4-BE49-F238E27FC236}">
                <a16:creationId xmlns:a16="http://schemas.microsoft.com/office/drawing/2014/main" id="{F604453C-AE9B-41AB-A531-2D5479A8F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7" y="3898565"/>
            <a:ext cx="2738438" cy="21929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ヨガのポーズの練習の女性の背面図のイラスト素材・ベクタ - Image ...">
            <a:extLst>
              <a:ext uri="{FF2B5EF4-FFF2-40B4-BE49-F238E27FC236}">
                <a16:creationId xmlns:a16="http://schemas.microsoft.com/office/drawing/2014/main" id="{48B51AC7-55EA-4276-989A-524209F7E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4" y="394207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26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3E9DB1-7815-43A8-BDD0-447876C0320F}"/>
              </a:ext>
            </a:extLst>
          </p:cNvPr>
          <p:cNvSpPr txBox="1"/>
          <p:nvPr/>
        </p:nvSpPr>
        <p:spPr>
          <a:xfrm>
            <a:off x="0" y="2598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illeg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aud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tang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E348199-3FBF-4476-9C84-8E3F6E05040B}"/>
              </a:ext>
            </a:extLst>
          </p:cNvPr>
          <p:cNvSpPr txBox="1"/>
          <p:nvPr/>
        </p:nvSpPr>
        <p:spPr>
          <a:xfrm>
            <a:off x="0" y="6027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convert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vis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incred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2050" name="Picture 2" descr="legible">
            <a:extLst>
              <a:ext uri="{FF2B5EF4-FFF2-40B4-BE49-F238E27FC236}">
                <a16:creationId xmlns:a16="http://schemas.microsoft.com/office/drawing/2014/main" id="{D6BEB45E-D2F1-4130-9E9F-5C7E14776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235803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isten Clipart | Clipart Panda - Free Clipart Images">
            <a:extLst>
              <a:ext uri="{FF2B5EF4-FFF2-40B4-BE49-F238E27FC236}">
                <a16:creationId xmlns:a16="http://schemas.microsoft.com/office/drawing/2014/main" id="{64F2D033-DF91-4533-B10B-8E361B462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97753"/>
            <a:ext cx="2286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angible - Liberal Dictionary">
            <a:extLst>
              <a:ext uri="{FF2B5EF4-FFF2-40B4-BE49-F238E27FC236}">
                <a16:creationId xmlns:a16="http://schemas.microsoft.com/office/drawing/2014/main" id="{F28EA6C9-4741-42E3-A654-395BF65ED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843" y="597753"/>
            <a:ext cx="3523132" cy="19729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2020 BMW M8 Convertible in Newton, NJ | Newark BMW M8 | BMW of Newton">
            <a:extLst>
              <a:ext uri="{FF2B5EF4-FFF2-40B4-BE49-F238E27FC236}">
                <a16:creationId xmlns:a16="http://schemas.microsoft.com/office/drawing/2014/main" id="{66F7D278-2AD6-40B6-82CA-97940F876F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3456296"/>
            <a:ext cx="3662364" cy="274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Eye symbols as show, hide, visible, invisible, public, private ...">
            <a:extLst>
              <a:ext uri="{FF2B5EF4-FFF2-40B4-BE49-F238E27FC236}">
                <a16:creationId xmlns:a16="http://schemas.microsoft.com/office/drawing/2014/main" id="{2A30695E-92DC-4E97-86B2-B6DC2B855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588" y="3685132"/>
            <a:ext cx="1971675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Free Incredible Cliparts, Download Free Clip Art, Free Clip Art on ...">
            <a:extLst>
              <a:ext uri="{FF2B5EF4-FFF2-40B4-BE49-F238E27FC236}">
                <a16:creationId xmlns:a16="http://schemas.microsoft.com/office/drawing/2014/main" id="{12C39541-936B-42F0-A91F-049AAA3D0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759" y="3804194"/>
            <a:ext cx="20193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69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F3E9DB1-7815-43A8-BDD0-447876C0320F}"/>
              </a:ext>
            </a:extLst>
          </p:cNvPr>
          <p:cNvSpPr txBox="1"/>
          <p:nvPr/>
        </p:nvSpPr>
        <p:spPr>
          <a:xfrm>
            <a:off x="0" y="2598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feas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revers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intellig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E348199-3FBF-4476-9C84-8E3F6E05040B}"/>
              </a:ext>
            </a:extLst>
          </p:cNvPr>
          <p:cNvSpPr txBox="1"/>
          <p:nvPr/>
        </p:nvSpPr>
        <p:spPr>
          <a:xfrm>
            <a:off x="0" y="6027003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800" b="1" dirty="0">
                <a:latin typeface="Cavolini" panose="03000502040302020204" pitchFamily="66" charset="0"/>
                <a:cs typeface="Cavolini" panose="03000502040302020204" pitchFamily="66" charset="0"/>
              </a:rPr>
              <a:t>indestruct</a:t>
            </a:r>
            <a:r>
              <a:rPr lang="en-US" altLang="ja-JP" sz="3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r>
              <a:rPr lang="en-US" altLang="ja-JP" sz="3800" b="1" dirty="0">
                <a:latin typeface="Cavolini" panose="03000502040302020204" pitchFamily="66" charset="0"/>
                <a:cs typeface="Cavolini" panose="03000502040302020204" pitchFamily="66" charset="0"/>
              </a:rPr>
              <a:t>	 irrespons</a:t>
            </a:r>
            <a:r>
              <a:rPr lang="en-US" altLang="ja-JP" sz="3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r>
              <a:rPr lang="en-US" altLang="ja-JP" sz="3800" b="1" dirty="0">
                <a:latin typeface="Cavolini" panose="03000502040302020204" pitchFamily="66" charset="0"/>
                <a:cs typeface="Cavolini" panose="03000502040302020204" pitchFamily="66" charset="0"/>
              </a:rPr>
              <a:t>	 comprehens</a:t>
            </a:r>
            <a:r>
              <a:rPr lang="en-US" altLang="ja-JP" sz="3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ible</a:t>
            </a:r>
            <a:endParaRPr kumimoji="1" lang="ja-JP" altLang="en-US" sz="3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3074" name="Picture 2" descr="Bookie Tips on Conducting a Feasibility Study - Price Per Head">
            <a:extLst>
              <a:ext uri="{FF2B5EF4-FFF2-40B4-BE49-F238E27FC236}">
                <a16:creationId xmlns:a16="http://schemas.microsoft.com/office/drawing/2014/main" id="{11E1814B-1107-4894-B6FC-6F36C65E6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24" y="172730"/>
            <a:ext cx="3237864" cy="242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versible Reaction Arrow , Free Transparent Clipart - ClipartKey">
            <a:extLst>
              <a:ext uri="{FF2B5EF4-FFF2-40B4-BE49-F238E27FC236}">
                <a16:creationId xmlns:a16="http://schemas.microsoft.com/office/drawing/2014/main" id="{DA08DEDE-165B-459F-AB1E-46F91125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963" y="560190"/>
            <a:ext cx="3062287" cy="203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ntelligible Stock Illustrations, Cliparts And Royalty Free ...">
            <a:extLst>
              <a:ext uri="{FF2B5EF4-FFF2-40B4-BE49-F238E27FC236}">
                <a16:creationId xmlns:a16="http://schemas.microsoft.com/office/drawing/2014/main" id="{7CCC9580-62B4-478A-B797-101D9B883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100" y="-121385"/>
            <a:ext cx="2719388" cy="271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ndestructible Royalty Free Cliparts, Vectors, And Stock ...">
            <a:extLst>
              <a:ext uri="{FF2B5EF4-FFF2-40B4-BE49-F238E27FC236}">
                <a16:creationId xmlns:a16="http://schemas.microsoft.com/office/drawing/2014/main" id="{4CF5974B-EF5F-47D8-86DB-1E5909EED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87" y="3991993"/>
            <a:ext cx="3005137" cy="20625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rresponsible Man Stock Illustrations – 93 Irresponsible Man Stock ...">
            <a:extLst>
              <a:ext uri="{FF2B5EF4-FFF2-40B4-BE49-F238E27FC236}">
                <a16:creationId xmlns:a16="http://schemas.microsoft.com/office/drawing/2014/main" id="{48D69233-B694-4603-BEDE-80AD61BE6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618" y="3560028"/>
            <a:ext cx="246697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Making Subject Matter Comprehensible for Students - Ms Hood's Class">
            <a:extLst>
              <a:ext uri="{FF2B5EF4-FFF2-40B4-BE49-F238E27FC236}">
                <a16:creationId xmlns:a16="http://schemas.microsoft.com/office/drawing/2014/main" id="{0CFDDDF8-866A-4F3E-A9EF-5132BC1C9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1" y="3679123"/>
            <a:ext cx="3729037" cy="23754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345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45</Words>
  <Application>Microsoft Office PowerPoint</Application>
  <PresentationFormat>ワイド画面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6</cp:revision>
  <dcterms:created xsi:type="dcterms:W3CDTF">2020-08-12T16:45:22Z</dcterms:created>
  <dcterms:modified xsi:type="dcterms:W3CDTF">2020-12-12T11:23:33Z</dcterms:modified>
</cp:coreProperties>
</file>