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97840" y="219456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mimic	      laptop	     sa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nk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5487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ne</a:t>
            </a:r>
            <a:r>
              <a:rPr lang="en-US" altLang="ja-JP" sz="54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		magp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 rapid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FDE2B73-E055-4E0B-8963-FA691BA7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9" y="487101"/>
            <a:ext cx="2703894" cy="185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502B407-EAC8-4791-A38D-92B0D161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071" y="440844"/>
            <a:ext cx="2828417" cy="188561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BA1276C-F8D7-4F2B-A50C-CDB4AD826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960" y="225014"/>
            <a:ext cx="1959927" cy="211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8A124D0-E379-4308-9A96-856712D37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28" y="3512275"/>
            <a:ext cx="2790825" cy="21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D498277-8E33-4E60-9086-57AD8D0D2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587" y="3464300"/>
            <a:ext cx="2790825" cy="232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11158FB-C7C9-401F-A591-4CBEEB2FF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8139" y="3512275"/>
            <a:ext cx="2125567" cy="2036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03200" y="2194560"/>
            <a:ext cx="1156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	     resc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54870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jumped	   disagr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correct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47DCA1D-2324-4B66-83D9-CDDAB91C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243059"/>
            <a:ext cx="2032000" cy="221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6BCDDDC-0759-4780-8710-A340EB363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444" y="261922"/>
            <a:ext cx="2703671" cy="217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355314B-8125-4276-A70B-43AF123FC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458" y="385965"/>
            <a:ext cx="2201862" cy="221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D8ED62D-2C98-4CC4-854D-4F85F8F4A4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080" y="3046721"/>
            <a:ext cx="1934846" cy="265707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77A21BC-73E1-4540-B692-EDE440E5C1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483" y="3762245"/>
            <a:ext cx="3724557" cy="189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DB97EAB-968A-4404-B889-C6FBB466D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1707" y="3522964"/>
            <a:ext cx="2902902" cy="22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405286"/>
            <a:ext cx="1177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  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  sp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lsp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71009" y="6013549"/>
            <a:ext cx="12092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ba</a:t>
            </a:r>
            <a:r>
              <a:rPr lang="en-US" altLang="ja-JP" sz="48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ck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	 swimmi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und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endParaRPr kumimoji="1" lang="ja-JP" altLang="en-US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38C472F-F2DF-4357-9D00-A9DC54AAE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09" y="428952"/>
            <a:ext cx="3489079" cy="217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5413AE1-AF23-40C4-B4B5-22F6A2778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960" y="322171"/>
            <a:ext cx="1584769" cy="19699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4FB0A82-C25C-4889-BABD-6115E0543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827" y="428952"/>
            <a:ext cx="3882583" cy="2178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963109B-EE6D-47F0-8D3A-690D9CE7E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09" y="3635817"/>
            <a:ext cx="3278003" cy="245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8A2808D-D9F0-4B5F-B08D-B7ACED842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443" y="3453162"/>
            <a:ext cx="3715801" cy="262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58C19FF-A4D2-4E02-923A-7E7BD8F58F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3827" y="3453162"/>
            <a:ext cx="4119211" cy="262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40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7</cp:revision>
  <dcterms:created xsi:type="dcterms:W3CDTF">2021-03-28T09:30:35Z</dcterms:created>
  <dcterms:modified xsi:type="dcterms:W3CDTF">2021-03-28T10:27:23Z</dcterms:modified>
</cp:coreProperties>
</file>