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19456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	 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011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	 spr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sh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D10C12-5B2D-48F2-A7DA-B78F2A8FA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" y="279499"/>
            <a:ext cx="2659617" cy="21120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4BD6786-D55F-4BA3-BDD7-37F7A0BD9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20" y="199339"/>
            <a:ext cx="1330960" cy="20915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E00F012-4263-4550-A94C-DEBFEC999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702" y="178799"/>
            <a:ext cx="2112049" cy="21120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5780136-B6B6-4772-9D6F-E87410F4C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" y="3551539"/>
            <a:ext cx="2128520" cy="232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17DAEA8-C03D-4FDD-B89A-422ED33AE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454" y="3551539"/>
            <a:ext cx="3534349" cy="226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0D57BFE-0BBC-466A-B859-CAD7D44F1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664" y="3523910"/>
            <a:ext cx="3488696" cy="22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194560"/>
            <a:ext cx="1156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on	      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ing	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nly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	       esc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panc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C82E36D-B507-4CE6-BABF-0D683F35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9" y="224418"/>
            <a:ext cx="2805851" cy="218723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E86596A-C514-42EB-9A6C-B7046DF3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40" y="224418"/>
            <a:ext cx="3104197" cy="206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226BB53-D2A6-4EAA-BB47-50AFD7EF1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40" y="65266"/>
            <a:ext cx="2483856" cy="228844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74A2F06-957F-4918-9983-75B28DCC4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60" y="3511293"/>
            <a:ext cx="1377632" cy="22304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2003F0-94A8-4B04-B749-FBB1D1957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577" y="3212057"/>
            <a:ext cx="2828925" cy="282892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19C847F-EB72-4D33-8279-3592F40F9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720" y="3833955"/>
            <a:ext cx="2357437" cy="1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0528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birthd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yesterd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792480" y="6013549"/>
            <a:ext cx="11471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ling      anim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dec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EA311D5-7B72-41CC-A831-908D7E67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" y="85153"/>
            <a:ext cx="2612372" cy="242050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F957C8F-49CD-48BA-9B83-655B5561E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47979"/>
            <a:ext cx="3235960" cy="215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5522D46-1D88-444A-8357-CDC7EF596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348" y="6811"/>
            <a:ext cx="2160923" cy="249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0571BA8-9F95-42B6-9A66-FF45EC0B8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578" y="3529385"/>
            <a:ext cx="1190834" cy="249879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D5455D0-FB19-4A23-88F3-91FE57B60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970" y="3687332"/>
            <a:ext cx="3614420" cy="24042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32E14E6-14A1-41D7-BBC4-92EF82A01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348" y="3687332"/>
            <a:ext cx="2241532" cy="23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39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</cp:revision>
  <cp:lastPrinted>2021-03-28T10:28:30Z</cp:lastPrinted>
  <dcterms:created xsi:type="dcterms:W3CDTF">2021-03-28T09:30:35Z</dcterms:created>
  <dcterms:modified xsi:type="dcterms:W3CDTF">2021-03-28T11:41:08Z</dcterms:modified>
</cp:coreProperties>
</file>