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523" r:id="rId2"/>
    <p:sldId id="1521" r:id="rId3"/>
    <p:sldId id="1522" r:id="rId4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97840" y="2194560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f	       gr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	      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0110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	 	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4DA03FD-3F5F-45CE-B30F-B8F3EABA9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" y="58861"/>
            <a:ext cx="3036887" cy="227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1328F4E-7038-4ACD-9A7C-F454E02D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20" y="56284"/>
            <a:ext cx="3831907" cy="221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0D7F82A-6E13-4761-B903-4D0D40781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910" y="145538"/>
            <a:ext cx="3724650" cy="229148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F227FA8-591C-4B26-9142-0109A2D02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4" y="3067471"/>
            <a:ext cx="2086927" cy="280601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87D4DFB-6AF5-47C8-BE5D-B0559B4B3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20" y="3274659"/>
            <a:ext cx="2639060" cy="259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F6BCEC-E70F-40F9-AC25-621F18A39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910" y="3359299"/>
            <a:ext cx="3648450" cy="234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03200" y="2194560"/>
            <a:ext cx="1156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cher	  th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 coff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pot	  thirt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  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ning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BF99B4-AAEB-4B87-B95B-412FF53B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7" y="192925"/>
            <a:ext cx="2651443" cy="213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5FFFC1C-949D-4D18-AA07-6A9300EC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3" y="192925"/>
            <a:ext cx="2972927" cy="227184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D8569A0-46A7-4C6B-8980-5DEABB8F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259" y="260723"/>
            <a:ext cx="3168015" cy="211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6A3CFEA-BA64-4C3E-A64D-D8E782CD6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8" y="3429000"/>
            <a:ext cx="3210560" cy="243224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DB22D0D-5F4F-4446-B496-A222BDEC3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534" y="3424396"/>
            <a:ext cx="2271844" cy="227184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39240A4-8A06-4900-B4A3-175934514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160" y="3524314"/>
            <a:ext cx="3124200" cy="235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03200" y="2415446"/>
            <a:ext cx="1177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nstalk   undern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  agr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ment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203200" y="5988618"/>
            <a:ext cx="1226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    comp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daydr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376391C-9361-47D1-B368-7AD9BAC5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338425"/>
            <a:ext cx="3523243" cy="207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8D405F4-0403-4C61-9902-05555A8F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338" y="224756"/>
            <a:ext cx="4066518" cy="230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CF8EF06-25E2-4635-B64F-3E57699E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117" y="235028"/>
            <a:ext cx="2642969" cy="233801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0D85F2F-8A24-4755-8E7B-D804388B4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54" y="3574066"/>
            <a:ext cx="2584231" cy="25842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4F2F13E-CF7A-482D-93D0-119B0EAF7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592" y="3390744"/>
            <a:ext cx="26955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69297AF-22FA-47C1-8DB6-F4443D67F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662" y="4161089"/>
            <a:ext cx="3770750" cy="186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35</Words>
  <Application>Microsoft Office PowerPoint</Application>
  <PresentationFormat>ワイド画面</PresentationFormat>
  <Paragraphs>6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游ゴシック</vt:lpstr>
      <vt:lpstr>游ゴシック Light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20</cp:revision>
  <cp:lastPrinted>2021-03-28T11:41:50Z</cp:lastPrinted>
  <dcterms:created xsi:type="dcterms:W3CDTF">2021-03-28T09:30:35Z</dcterms:created>
  <dcterms:modified xsi:type="dcterms:W3CDTF">2021-03-28T12:15:54Z</dcterms:modified>
</cp:coreProperties>
</file>