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	 	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4026BE5-00D6-46BE-97C2-DAD8157C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4" y="120575"/>
            <a:ext cx="1623818" cy="21822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FA9B78D-9F3B-48C4-AA81-33441B6E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59" y="139939"/>
            <a:ext cx="3047682" cy="21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3763EC7-A290-4532-B740-B247BA5BE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818" y="782319"/>
            <a:ext cx="2363420" cy="127952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E52CA0-0E6B-43AE-A17E-FE3511C06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0" y="3776745"/>
            <a:ext cx="3127693" cy="198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03D15A6-95A6-4714-A83B-099086134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774" y="3776745"/>
            <a:ext cx="3801268" cy="206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314E2A8-899B-4DFF-93AD-D764DDA74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841" y="3046769"/>
            <a:ext cx="1853808" cy="27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	       tr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	        alr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work	    al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del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DA68AF4-EAB7-4820-8F1D-A6B33C03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4" y="38330"/>
            <a:ext cx="1987486" cy="222748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79B7174-860D-4543-8CFF-2118B7BD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09583"/>
            <a:ext cx="2092642" cy="20849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9DBCB81-EA12-4A9E-9406-78977128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661" y="192925"/>
            <a:ext cx="1367652" cy="214916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289AEBA-38AF-4631-B976-18BAFAFA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3345883"/>
            <a:ext cx="3116580" cy="248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A64F91E-B441-46B7-AD40-F8D0DEF27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763" y="3256205"/>
            <a:ext cx="3315244" cy="265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CDDAFA-5FE0-4C7C-ADDF-9F1CE8D22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8958" y="3353109"/>
            <a:ext cx="1815602" cy="24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descr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as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lum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tning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203200" y="5988618"/>
            <a:ext cx="1226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tening    butterfl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pantom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799C3D1-E433-4E32-99CB-695AB037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155523"/>
            <a:ext cx="1866900" cy="23622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6DB473F-3944-4A61-8061-1F861786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95" y="148093"/>
            <a:ext cx="3363210" cy="237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890B183-13B1-4295-938D-B1B944420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16" y="72892"/>
            <a:ext cx="2914332" cy="241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08957A7-7228-4283-A3CF-E2ACEA439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" y="3632098"/>
            <a:ext cx="2278697" cy="24563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75F9447-885B-470A-B944-A6B516F97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395" y="4021916"/>
            <a:ext cx="3568981" cy="190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7AA11E0-E085-45EA-9405-22E2767E8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1295" y="3307533"/>
            <a:ext cx="1800225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25</cp:revision>
  <cp:lastPrinted>2021-03-28T12:16:26Z</cp:lastPrinted>
  <dcterms:created xsi:type="dcterms:W3CDTF">2021-03-28T09:30:35Z</dcterms:created>
  <dcterms:modified xsi:type="dcterms:W3CDTF">2021-03-28T12:51:19Z</dcterms:modified>
</cp:coreProperties>
</file>