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	        j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elb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ner       al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6F2AFBD-8FC0-40AC-B753-9D7C1642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13" y="241536"/>
            <a:ext cx="3171826" cy="197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DAD0562-1D96-4627-908B-A16354B1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11" y="116783"/>
            <a:ext cx="2460568" cy="219456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E2B54F0-8E3E-4834-A402-9F0736A78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989" y="20233"/>
            <a:ext cx="2257425" cy="242887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723BF02-D67E-4968-9AA4-E0F359E7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02" y="2995035"/>
            <a:ext cx="1800225" cy="282892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C1F7893-B2FF-40C6-BDCD-876FB2458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120" y="3602332"/>
            <a:ext cx="3769020" cy="240242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7C6DF68-F572-4FF8-B534-732751166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445" y="3740111"/>
            <a:ext cx="3247810" cy="19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194560"/>
            <a:ext cx="1198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foll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expl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work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ning	   shad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sl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2554F7EB-0E3D-4A53-8AD9-481C5168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3" y="15992"/>
            <a:ext cx="2994121" cy="2286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287348E-9A26-431F-BB39-DC7DFFF4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23" y="150961"/>
            <a:ext cx="3357352" cy="215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EB40B38-940F-41BC-96B5-C9659E79D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484" y="138441"/>
            <a:ext cx="3438284" cy="215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EF7E7FF-AF57-4F1D-8AE2-3EA263A79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93" y="3519910"/>
            <a:ext cx="3004634" cy="237639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4847747-80C5-4547-B1D8-49A8673F4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768" y="3160729"/>
            <a:ext cx="3004634" cy="276357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A9349BE-AE1A-40F6-A24A-8E37D43CB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484" y="3592777"/>
            <a:ext cx="3522545" cy="223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41544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rainb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appr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ch  tightr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81280" y="5988618"/>
            <a:ext cx="1238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cockr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ch   horm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envel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7A1AC69-9BCE-4F26-93E1-6F476BF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45" y="3518433"/>
            <a:ext cx="3872575" cy="267760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529FCD5-3626-4ED8-9B32-1F51583C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24" y="198853"/>
            <a:ext cx="3609821" cy="239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B5E4468-57A2-4572-9303-FEC2EC7A4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964" y="198853"/>
            <a:ext cx="3617836" cy="239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F0A1ABF-BAA2-42FB-930D-A4E11702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486" y="3952610"/>
            <a:ext cx="3628074" cy="20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52556D24-0B6B-49C1-9B7E-3373C6559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27" y="3332277"/>
            <a:ext cx="2699846" cy="286376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557E882-06AB-48CA-9331-C432449D4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618" y="139829"/>
            <a:ext cx="3228764" cy="2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30</cp:revision>
  <cp:lastPrinted>2021-03-28T12:51:41Z</cp:lastPrinted>
  <dcterms:created xsi:type="dcterms:W3CDTF">2021-03-28T09:30:35Z</dcterms:created>
  <dcterms:modified xsi:type="dcterms:W3CDTF">2021-03-28T13:21:45Z</dcterms:modified>
</cp:coreProperties>
</file>