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97840" y="2349916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gene        </a:t>
            </a:r>
            <a:r>
              <a:rPr lang="en-US" altLang="ja-JP" sz="5400" b="1">
                <a:latin typeface="Cavolini" panose="03000502040302020204" pitchFamily="66" charset="0"/>
                <a:cs typeface="Cavolini" panose="03000502040302020204" pitchFamily="66" charset="0"/>
              </a:rPr>
              <a:t>these          recede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0110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stat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	 thr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f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82EB9FB-9CA0-4C76-8459-9943EF5C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17" y="233565"/>
            <a:ext cx="3529710" cy="228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6B20FAE-BC17-45F9-9134-E785E881F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108" y="233565"/>
            <a:ext cx="3159784" cy="228891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AA4A602-B1D0-4E4D-A0D4-E38252F48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766" y="233565"/>
            <a:ext cx="1744596" cy="20725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A318FC6-7519-4E75-B582-412866AA4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25" y="3194932"/>
            <a:ext cx="1929009" cy="272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8C84A49-4AA0-4E15-8CA1-B6E1E44463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115" y="3643226"/>
            <a:ext cx="3272330" cy="218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30F5F8B-E4F9-4AF6-AEBD-3527967297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6092" y="4012536"/>
            <a:ext cx="4405908" cy="14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344201"/>
            <a:ext cx="1198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bell	   ven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poll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vol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 fort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DFF833-3AA4-4B35-9EF1-288AFA130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7" y="66415"/>
            <a:ext cx="2987261" cy="227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DEF9748-FA96-4655-A68D-A5C459F8E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006" y="129120"/>
            <a:ext cx="3416678" cy="227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25D2F93-FAC7-4C74-A77A-1ADBF037A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539" y="192925"/>
            <a:ext cx="3395350" cy="227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B865F0A-6720-4803-A05B-F3288D183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28" y="3384860"/>
            <a:ext cx="2459420" cy="24594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1B526D8-2FCF-4469-968B-CF7211D8A9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534" y="3429000"/>
            <a:ext cx="3234800" cy="248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9EC5309-7C78-40EE-BFB4-BD0787C56A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507" y="3267531"/>
            <a:ext cx="2459420" cy="262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415446"/>
            <a:ext cx="1177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Y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tide     aven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attit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81280" y="5988618"/>
            <a:ext cx="12385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cost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absol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driver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222CC73-B5D1-4FEB-8087-A699E89E2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40" y="30360"/>
            <a:ext cx="2555985" cy="2434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970E950-6E31-4F0C-88F0-540E484D7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659" y="64324"/>
            <a:ext cx="3248682" cy="24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6FE4B44-6FF1-4253-83D3-606CA5F83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841" y="0"/>
            <a:ext cx="1568647" cy="246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70C3F42-0542-420D-A1AF-5A7CA5B7B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40" y="3265758"/>
            <a:ext cx="2080391" cy="297495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B873976-0B8B-45A5-9A65-C411CAA50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867" y="3338776"/>
            <a:ext cx="33242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CDD7504-3C86-4E87-B2C4-3D754A2A82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2262" y="3595001"/>
            <a:ext cx="2554014" cy="244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30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36</cp:revision>
  <cp:lastPrinted>2021-03-28T12:51:41Z</cp:lastPrinted>
  <dcterms:created xsi:type="dcterms:W3CDTF">2021-03-28T09:30:35Z</dcterms:created>
  <dcterms:modified xsi:type="dcterms:W3CDTF">2021-03-29T11:43:28Z</dcterms:modified>
</cp:coreProperties>
</file>