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35327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ger       sku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        ta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ker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6206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ju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         tru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        su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ken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5AF456-FE63-4593-8A16-E190B718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4" y="127046"/>
            <a:ext cx="2725443" cy="241845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E72542-1980-4996-9FB1-05DC67C03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444" y="251845"/>
            <a:ext cx="3860801" cy="216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9562EE7-9582-48CD-8329-64380281C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92" y="0"/>
            <a:ext cx="3542182" cy="241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D5874B-2A64-4253-B65D-8612EDEBE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51" y="3466855"/>
            <a:ext cx="3655805" cy="241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F744C98-0B2F-4A4F-A808-878A9C2E7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921" y="3611044"/>
            <a:ext cx="2336785" cy="23213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3F8C47-6D70-48E9-911C-754F345E3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527" y="3574538"/>
            <a:ext cx="3739419" cy="233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chor       bla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ket       fi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hu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ger      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gler       exti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3366AC-66ED-4E21-B717-B44BB727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5" y="192925"/>
            <a:ext cx="2153603" cy="23429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F46ED8-74C3-490E-BDDF-B104D750E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016" y="101894"/>
            <a:ext cx="3122527" cy="238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DEC029F-3454-4699-BCB2-4CECEBCD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300" y="676375"/>
            <a:ext cx="2913458" cy="162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82D6432-E626-48C2-9556-2C3D67651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62" y="3202176"/>
            <a:ext cx="3218993" cy="25967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7B28A8-A1D1-4882-BA32-79E422B7F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641" y="3310544"/>
            <a:ext cx="33432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90A26CF-0001-40CB-9FD3-800284013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231" y="3378334"/>
            <a:ext cx="3122527" cy="25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415446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king    ha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dkerchief    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guish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81280" y="5988618"/>
            <a:ext cx="1238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isti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ctive     defu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ct       si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gular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60DE84-B6EC-451D-97B6-89781439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64" y="300622"/>
            <a:ext cx="2263673" cy="230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CA0752F-0F58-49D1-AD81-EF2CC3CFB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20" y="195150"/>
            <a:ext cx="2340610" cy="23406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E4E129B-C546-43C6-B58E-C1796624B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109" y="245091"/>
            <a:ext cx="1457699" cy="22906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CC658DE-1F9C-40A1-9D91-5A9A7B64E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30" y="3677079"/>
            <a:ext cx="3552779" cy="219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4AEEA8B-9F4B-4BE7-8A64-EFDCC52A7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817" y="3540078"/>
            <a:ext cx="3552779" cy="261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CA09850-FF1D-4635-827D-4BB014A70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705" y="3607566"/>
            <a:ext cx="4380497" cy="245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23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46</cp:revision>
  <cp:lastPrinted>2021-03-29T12:11:25Z</cp:lastPrinted>
  <dcterms:created xsi:type="dcterms:W3CDTF">2021-03-28T09:30:35Z</dcterms:created>
  <dcterms:modified xsi:type="dcterms:W3CDTF">2021-03-29T13:20:50Z</dcterms:modified>
</cp:coreProperties>
</file>