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353270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ra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        spa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        sin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6206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twi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       can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el    prin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ess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03FC0E3-8543-4457-B51C-9386EE184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" y="302730"/>
            <a:ext cx="3487579" cy="224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C3FE944-BFBD-4022-BFA5-167802306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633" y="228422"/>
            <a:ext cx="3913465" cy="2387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893D1B3-F9D4-498E-B0AA-FC4410C6C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348" y="228422"/>
            <a:ext cx="3450192" cy="231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EAF48D1-7175-4D96-A471-7B6B42CEA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866" y="3617238"/>
            <a:ext cx="1819275" cy="219759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A6DB855-7F5D-4B86-9D95-670156F0B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289" y="3747603"/>
            <a:ext cx="3820514" cy="223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C65948E-1D2B-4D83-AEFE-1A5528C6C5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9995" y="3299500"/>
            <a:ext cx="20193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5F30244-6FFF-411D-9E33-8E72D8B6C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2449" y="3619177"/>
            <a:ext cx="3387091" cy="223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十字形 17">
            <a:extLst>
              <a:ext uri="{FF2B5EF4-FFF2-40B4-BE49-F238E27FC236}">
                <a16:creationId xmlns:a16="http://schemas.microsoft.com/office/drawing/2014/main" id="{9044D35F-4D9C-42BF-AC58-96837333FBC9}"/>
              </a:ext>
            </a:extLst>
          </p:cNvPr>
          <p:cNvSpPr/>
          <p:nvPr/>
        </p:nvSpPr>
        <p:spPr>
          <a:xfrm rot="2702346">
            <a:off x="3577563" y="3796683"/>
            <a:ext cx="1371600" cy="1411374"/>
          </a:xfrm>
          <a:prstGeom prst="plus">
            <a:avLst>
              <a:gd name="adj" fmla="val 453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4420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offi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        pala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       voi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silen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     boun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     in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ident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9554B59-F529-484C-B26B-8DC844BF5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23" y="218391"/>
            <a:ext cx="3411091" cy="233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4724CBC-1D13-49AF-90FE-D4B2719CA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813" y="306475"/>
            <a:ext cx="3259928" cy="225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D14C066-010F-4768-923D-3553B9634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759" y="379497"/>
            <a:ext cx="3259929" cy="201481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D7406EE-9BF9-4E82-BF2F-7AAB229D8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15" y="3343978"/>
            <a:ext cx="2505788" cy="250578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FA03009-B3F9-409B-8688-E27D51C1A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2189" y="3558436"/>
            <a:ext cx="2066925" cy="235267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1D13FC4-1A37-4FE7-92C9-A2B1335841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3000" y="3360908"/>
            <a:ext cx="2405058" cy="248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415446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ident    medi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ine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ereal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vacan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    advan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 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innamon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EE6B7CC-0AEE-4115-BC87-E9C14F47A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30" y="25591"/>
            <a:ext cx="3258303" cy="2511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98640AE-BA28-42AF-8B58-B258F0C75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920" y="29311"/>
            <a:ext cx="2204720" cy="2452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0ACDB6E-82C3-4620-BA9F-F40BE4B72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949" y="225688"/>
            <a:ext cx="3609213" cy="2411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0B09D5F-E90D-48E2-BAA0-84FCAF37B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76" y="3519225"/>
            <a:ext cx="3678115" cy="2457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4EA6807-99A6-4314-B072-5536CA6DBB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624" y="3508368"/>
            <a:ext cx="3132296" cy="246811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A2E7958-824F-4AF7-A75E-FDE1C525DE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6169" y="4683845"/>
            <a:ext cx="2117475" cy="1500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506ABFA-FDA5-4932-81A4-B61DE4F9FC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7418" y="3245371"/>
            <a:ext cx="2531744" cy="252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51</cp:revision>
  <cp:lastPrinted>2021-03-29T12:11:25Z</cp:lastPrinted>
  <dcterms:created xsi:type="dcterms:W3CDTF">2021-03-28T09:30:35Z</dcterms:created>
  <dcterms:modified xsi:type="dcterms:W3CDTF">2021-03-29T23:06:06Z</dcterms:modified>
</cp:coreProperties>
</file>