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40054" y="2353270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pa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   mar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       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el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di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ital 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erm         sta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55B69A7E-547A-4348-8359-74749CF3C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730" y="170890"/>
            <a:ext cx="2457450" cy="2295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AE135FE-F734-4E2F-B6ED-2A80A43E7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3641" y="170890"/>
            <a:ext cx="1523921" cy="2333013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EB5FF449-00B2-4886-B0F9-2C888ED09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0805" y="118500"/>
            <a:ext cx="1287705" cy="2347915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FA7E1424-CEA4-4B65-87F0-F0CE48B1C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932" y="3265268"/>
            <a:ext cx="1914853" cy="2622987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7F37F14-07F5-42C2-B611-7746351FC7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3358" y="3682200"/>
            <a:ext cx="3165912" cy="2228142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751DF956-D1C3-4EDD-9B01-23657EBD45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2541" y="3615333"/>
            <a:ext cx="3707050" cy="236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iraffe         en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ine     chan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ma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ical     stran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     ener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7F28EAFB-FC7D-4FE5-B4FD-76B63746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670" y="304941"/>
            <a:ext cx="3243130" cy="2151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711B1347-7E0A-44B7-9CBB-7B9631896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495" y="318176"/>
            <a:ext cx="2668045" cy="2091358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12901CAE-D3B9-4AA0-BBDD-2EDF018F9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3224" y="176465"/>
            <a:ext cx="2550352" cy="2408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5F16B01-8F5C-43BE-9F92-43742CBD6C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381" y="3379547"/>
            <a:ext cx="2575708" cy="2362198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065873B2-DED9-43CC-A49C-AD5BFC8D2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86312" y="3590470"/>
            <a:ext cx="2619375" cy="2200729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658D3F3F-8DB2-4BEE-898B-32F951B619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152" y="3429000"/>
            <a:ext cx="3328823" cy="2490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ender    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enetic  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ymnastics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emer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ency  dun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eon    ur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ency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F14542DF-A622-4337-8F8D-9F54D5395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02" y="302004"/>
            <a:ext cx="3566861" cy="2465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0014351F-E6CE-4DA7-A4CA-06A636182C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037" y="838333"/>
            <a:ext cx="3566861" cy="1646844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64A7DBD-746D-4CB0-BCF0-7CACA74A4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0428" y="85724"/>
            <a:ext cx="1918322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85F30772-A26F-451E-B0AC-F4BD80B903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805" y="3905055"/>
            <a:ext cx="3404258" cy="198278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B43F5CD4-3A77-465A-A941-6D8398C17B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3678" y="3762360"/>
            <a:ext cx="3362325" cy="2268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63750F3E-F6B8-4453-AA27-D392418FE6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7762" y="3537314"/>
            <a:ext cx="2928938" cy="2612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55</cp:revision>
  <cp:lastPrinted>2021-03-29T23:06:37Z</cp:lastPrinted>
  <dcterms:created xsi:type="dcterms:W3CDTF">2021-03-28T09:30:35Z</dcterms:created>
  <dcterms:modified xsi:type="dcterms:W3CDTF">2021-03-29T23:32:33Z</dcterms:modified>
</cp:coreProperties>
</file>