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523" r:id="rId2"/>
    <p:sldId id="1521" r:id="rId3"/>
    <p:sldId id="1522" r:id="rId4"/>
  </p:sldIdLst>
  <p:sldSz cx="12192000" cy="6858000"/>
  <p:notesSz cx="7104063" cy="10234613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1" autoAdjust="0"/>
    <p:restoredTop sz="94660"/>
  </p:normalViewPr>
  <p:slideViewPr>
    <p:cSldViewPr snapToGrid="0">
      <p:cViewPr varScale="1">
        <p:scale>
          <a:sx n="63" d="100"/>
          <a:sy n="63" d="100"/>
        </p:scale>
        <p:origin x="732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9E96566-F08B-492F-80C4-6B750450982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A88C4F65-EA9A-47B8-9138-AA44A49C6D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23B9FF-1368-4629-BD57-ACEF3F834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37D3598-00F3-4348-BEE1-DBA44C9EC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B448A051-5AF4-4FDA-8715-7770D9A9A1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5956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B486FBC-0049-4B72-930C-7E78988041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94DA798A-3EA5-4ECE-BB2A-3F30F6E7BB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AE2168E-B2D0-4008-AB4E-D566BD3FF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B738D98D-3613-49B9-9E04-5343354CA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1BCA9FB7-A1D1-48F2-A21F-6DBB2AE3D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3537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>
            <a:extLst>
              <a:ext uri="{FF2B5EF4-FFF2-40B4-BE49-F238E27FC236}">
                <a16:creationId xmlns:a16="http://schemas.microsoft.com/office/drawing/2014/main" id="{CB2F5A6E-20CD-4A23-8E4E-B8A7E292E4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>
            <a:extLst>
              <a:ext uri="{FF2B5EF4-FFF2-40B4-BE49-F238E27FC236}">
                <a16:creationId xmlns:a16="http://schemas.microsoft.com/office/drawing/2014/main" id="{5A5D7A3E-38F3-4034-AF7E-BDAF226A9D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A14CD758-4A80-49FD-80EE-178000112B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9F5DA79-0FC2-4729-847D-CA413E733F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DCE4259-99AD-4280-AB5A-ECB3BA916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55629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95F5AF26-0DB5-4A7C-A631-927D7233C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367DC00F-E2B1-4D3E-B1B4-DD607380A7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D672AAE3-F1C5-4540-A3E8-0764E6189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73C1073A-A3C6-4D17-B92D-D2DC361701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AF9A3CCF-9265-4FC8-8007-D58A91825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426683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1408CE0D-04A4-45F9-8EB4-E6A5B41BC3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B9BCAAF0-5402-41EA-A39B-4195F2C04E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C48E6FE4-CA0C-412A-A22D-56DB73CE6F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387FF49C-E916-4DBB-9829-3B5A169725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7A2FF859-D3A4-439A-A6BF-37F48BA69A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23925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25F72730-AB98-4545-A4AE-231361B046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81E33D00-1C43-472E-BBB9-936C07A8B3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CC49CE3E-1D68-428A-A480-427D0BA5E0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D0FCD68A-B3EA-4BCE-890B-21DD959D0D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50870B79-1F21-4BE6-9F61-020DA5BE4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2F4FFF4B-EE16-45D4-8725-A8877E8B1F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3269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FF1D6E64-3C63-44B4-BA59-68BCB88C9C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1EFC2A31-DA72-4047-B396-5DCD5F5987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D515D0DF-8B17-4C2B-81A4-B3650792AF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33605DA7-AC3A-4794-88B7-F9DBF6BACF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>
            <a:extLst>
              <a:ext uri="{FF2B5EF4-FFF2-40B4-BE49-F238E27FC236}">
                <a16:creationId xmlns:a16="http://schemas.microsoft.com/office/drawing/2014/main" id="{E4906FB4-0AB1-43A5-88CB-31573C6EB1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>
            <a:extLst>
              <a:ext uri="{FF2B5EF4-FFF2-40B4-BE49-F238E27FC236}">
                <a16:creationId xmlns:a16="http://schemas.microsoft.com/office/drawing/2014/main" id="{C5118264-7DEC-4601-BFC6-96A534D53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8" name="フッター プレースホルダー 7">
            <a:extLst>
              <a:ext uri="{FF2B5EF4-FFF2-40B4-BE49-F238E27FC236}">
                <a16:creationId xmlns:a16="http://schemas.microsoft.com/office/drawing/2014/main" id="{FD67E11F-C321-4274-A62A-E8F368E166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>
            <a:extLst>
              <a:ext uri="{FF2B5EF4-FFF2-40B4-BE49-F238E27FC236}">
                <a16:creationId xmlns:a16="http://schemas.microsoft.com/office/drawing/2014/main" id="{89D0F757-31D4-45C2-A906-B0A82E49C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400557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EC36CD7E-5747-4B63-8311-2BFE1A65C3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>
            <a:extLst>
              <a:ext uri="{FF2B5EF4-FFF2-40B4-BE49-F238E27FC236}">
                <a16:creationId xmlns:a16="http://schemas.microsoft.com/office/drawing/2014/main" id="{EBB37084-EEC1-400D-AE83-9B94EB4748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4" name="フッター プレースホルダー 3">
            <a:extLst>
              <a:ext uri="{FF2B5EF4-FFF2-40B4-BE49-F238E27FC236}">
                <a16:creationId xmlns:a16="http://schemas.microsoft.com/office/drawing/2014/main" id="{8D61D444-EC10-409F-B4E7-5677AE6A19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34A524B9-3125-4FB1-98C1-3801C394E1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89841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>
            <a:extLst>
              <a:ext uri="{FF2B5EF4-FFF2-40B4-BE49-F238E27FC236}">
                <a16:creationId xmlns:a16="http://schemas.microsoft.com/office/drawing/2014/main" id="{CABBDAF4-82DC-4623-8628-96F52992F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3" name="フッター プレースホルダー 2">
            <a:extLst>
              <a:ext uri="{FF2B5EF4-FFF2-40B4-BE49-F238E27FC236}">
                <a16:creationId xmlns:a16="http://schemas.microsoft.com/office/drawing/2014/main" id="{0ADDEC51-2628-4760-B3AA-FE66F81752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>
            <a:extLst>
              <a:ext uri="{FF2B5EF4-FFF2-40B4-BE49-F238E27FC236}">
                <a16:creationId xmlns:a16="http://schemas.microsoft.com/office/drawing/2014/main" id="{CA01B34B-95B2-42C7-9D51-C52FB8D0C7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022113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612C0E0-B764-4605-B928-DC907BC0AA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>
            <a:extLst>
              <a:ext uri="{FF2B5EF4-FFF2-40B4-BE49-F238E27FC236}">
                <a16:creationId xmlns:a16="http://schemas.microsoft.com/office/drawing/2014/main" id="{00BFD2BC-ACC6-410D-AFB1-4A97F9949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434256BA-A597-477A-9394-D3620D6A461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5A874733-7FD7-4E9D-A31D-34B8C25716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9DDFBA4D-6492-401F-8420-5FE5CB41F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CCB19EA7-9EF8-4ADB-867D-984A3E60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8110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3E2DDBCA-8C38-4945-8906-0CD0BEA756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>
            <a:extLst>
              <a:ext uri="{FF2B5EF4-FFF2-40B4-BE49-F238E27FC236}">
                <a16:creationId xmlns:a16="http://schemas.microsoft.com/office/drawing/2014/main" id="{254A9E66-E1E2-4CCB-9870-577FB49A7D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569BB6D-2822-4A56-8A1D-4D6354B9F4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>
            <a:extLst>
              <a:ext uri="{FF2B5EF4-FFF2-40B4-BE49-F238E27FC236}">
                <a16:creationId xmlns:a16="http://schemas.microsoft.com/office/drawing/2014/main" id="{9241F4C3-109A-44AB-8AB2-93F2B13C29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6" name="フッター プレースホルダー 5">
            <a:extLst>
              <a:ext uri="{FF2B5EF4-FFF2-40B4-BE49-F238E27FC236}">
                <a16:creationId xmlns:a16="http://schemas.microsoft.com/office/drawing/2014/main" id="{03E179CB-5AE3-425A-8C43-62643C295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>
            <a:extLst>
              <a:ext uri="{FF2B5EF4-FFF2-40B4-BE49-F238E27FC236}">
                <a16:creationId xmlns:a16="http://schemas.microsoft.com/office/drawing/2014/main" id="{855340FF-F1E3-4EEA-B3B8-94D0BA3DC3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235260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>
            <a:extLst>
              <a:ext uri="{FF2B5EF4-FFF2-40B4-BE49-F238E27FC236}">
                <a16:creationId xmlns:a16="http://schemas.microsoft.com/office/drawing/2014/main" id="{D9698B5D-A411-451A-A5F5-9BC505970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8C931F95-28C5-44FD-A3B1-CD2AE09D1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1E5E9E7C-CD1E-4969-8D3C-3CFE675043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7BD5-EC56-4B53-AEDD-16ED022382AF}" type="datetimeFigureOut">
              <a:rPr kumimoji="1" lang="ja-JP" altLang="en-US" smtClean="0"/>
              <a:t>2021/3/30</a:t>
            </a:fld>
            <a:endParaRPr kumimoji="1" lang="ja-JP" altLang="en-US"/>
          </a:p>
        </p:txBody>
      </p:sp>
      <p:sp>
        <p:nvSpPr>
          <p:cNvPr id="5" name="フッター プレースホルダー 4">
            <a:extLst>
              <a:ext uri="{FF2B5EF4-FFF2-40B4-BE49-F238E27FC236}">
                <a16:creationId xmlns:a16="http://schemas.microsoft.com/office/drawing/2014/main" id="{29AB6775-A12B-499F-93FD-C6F2D1DD768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>
            <a:extLst>
              <a:ext uri="{FF2B5EF4-FFF2-40B4-BE49-F238E27FC236}">
                <a16:creationId xmlns:a16="http://schemas.microsoft.com/office/drawing/2014/main" id="{3E96297C-DD49-4059-8081-000D647EB4C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E1650A-B8AF-4980-8D6F-C42027AA97A8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62663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459740" y="2516109"/>
            <a:ext cx="112725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  ca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fe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endParaRPr kumimoji="1" lang="ja-JP" altLang="en-US" sz="5400" b="1" u="heavy" dirty="0">
              <a:solidFill>
                <a:srgbClr val="FF0000"/>
              </a:solidFill>
              <a:uFill>
                <a:solidFill>
                  <a:srgbClr val="FF0000"/>
                </a:solidFill>
              </a:u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153034" y="5801268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wi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 ma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hu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36EAB1E8-FB39-4C24-A07F-B182C90FA41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034" y="145183"/>
            <a:ext cx="3567679" cy="23709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33CA289E-0FFF-4DBA-B2BB-82B5D7DEB0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860" y="59558"/>
            <a:ext cx="3733800" cy="2667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1ABD8B4-48A0-4D1C-AF87-3A377D4AB8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44937" y="29799"/>
            <a:ext cx="1641223" cy="2579065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C385AC03-1F1D-4F25-BC83-55BC44A79C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952" y="3319971"/>
            <a:ext cx="2471104" cy="2561711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983736C7-C376-4EDC-9078-D863C5FE8A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5750" y="3776663"/>
            <a:ext cx="2068512" cy="2068512"/>
          </a:xfrm>
          <a:prstGeom prst="rect">
            <a:avLst/>
          </a:prstGeom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6F0610CD-F0C1-4DEC-B4E0-3BA0D67DB27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93306" y="3701058"/>
            <a:ext cx="3445659" cy="22971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915531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0" y="2344201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ki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en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sna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      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bu</a:t>
            </a:r>
            <a:r>
              <a:rPr kumimoji="1"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741745"/>
            <a:ext cx="118465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swi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    ske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   cru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es</a:t>
            </a:r>
            <a:endParaRPr kumimoji="1" lang="ja-JP" altLang="en-US" sz="5400" b="1" dirty="0">
              <a:solidFill>
                <a:srgbClr val="FF0000"/>
              </a:solidFill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3" name="図 22">
            <a:extLst>
              <a:ext uri="{FF2B5EF4-FFF2-40B4-BE49-F238E27FC236}">
                <a16:creationId xmlns:a16="http://schemas.microsoft.com/office/drawing/2014/main" id="{667D6612-FCF0-43DF-AE17-666D298E39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011" y="101821"/>
            <a:ext cx="3302152" cy="2296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" name="図 23">
            <a:extLst>
              <a:ext uri="{FF2B5EF4-FFF2-40B4-BE49-F238E27FC236}">
                <a16:creationId xmlns:a16="http://schemas.microsoft.com/office/drawing/2014/main" id="{C8B98236-0B86-43FA-96EF-4EA6943FB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4024" y="48025"/>
            <a:ext cx="2528570" cy="25718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1223F9C5-CB09-4D35-A92B-D346B632AA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9844" y="192925"/>
            <a:ext cx="3376716" cy="22560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FB497E0F-49C3-4741-AB18-1322B2AE2B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909" y="3455852"/>
            <a:ext cx="1741114" cy="2474214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47AA115-50CA-4D7E-8897-F687FE6CD95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06582" y="3071277"/>
            <a:ext cx="2131216" cy="28416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55AEA556-EBF1-46A4-8E6A-7CC40D64A19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15243" y="3107112"/>
            <a:ext cx="1884838" cy="2822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8259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A148AEE1-9F35-4988-AC0F-233AAE056AEC}"/>
              </a:ext>
            </a:extLst>
          </p:cNvPr>
          <p:cNvSpPr txBox="1"/>
          <p:nvPr/>
        </p:nvSpPr>
        <p:spPr>
          <a:xfrm>
            <a:off x="81280" y="2656672"/>
            <a:ext cx="121107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 wa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ing   stre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er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  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ke</a:t>
            </a:r>
            <a:r>
              <a:rPr lang="en-US" altLang="ja-JP" sz="54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lang="en-US" altLang="ja-JP" sz="5400" b="1" dirty="0">
                <a:latin typeface="Cavolini" panose="03000502040302020204" pitchFamily="66" charset="0"/>
                <a:cs typeface="Cavolini" panose="03000502040302020204" pitchFamily="66" charset="0"/>
              </a:rPr>
              <a:t>up</a:t>
            </a:r>
            <a:endParaRPr kumimoji="1" lang="ja-JP" altLang="en-US" sz="54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14D73179-A6D0-4C54-9E26-079FA661D205}"/>
              </a:ext>
            </a:extLst>
          </p:cNvPr>
          <p:cNvSpPr txBox="1"/>
          <p:nvPr/>
        </p:nvSpPr>
        <p:spPr>
          <a:xfrm>
            <a:off x="0" y="5934670"/>
            <a:ext cx="1211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 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wre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ed     scra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   stre</a:t>
            </a:r>
            <a:r>
              <a:rPr kumimoji="1" lang="en-US" altLang="ja-JP" sz="4800" b="1" dirty="0">
                <a:solidFill>
                  <a:srgbClr val="FF0000"/>
                </a:solidFill>
                <a:latin typeface="Cavolini" panose="03000502040302020204" pitchFamily="66" charset="0"/>
                <a:cs typeface="Cavolini" panose="03000502040302020204" pitchFamily="66" charset="0"/>
              </a:rPr>
              <a:t>tch</a:t>
            </a:r>
            <a:r>
              <a:rPr kumimoji="1" lang="en-US" altLang="ja-JP" sz="4800" b="1" dirty="0">
                <a:latin typeface="Cavolini" panose="03000502040302020204" pitchFamily="66" charset="0"/>
                <a:cs typeface="Cavolini" panose="03000502040302020204" pitchFamily="66" charset="0"/>
              </a:rPr>
              <a:t>ing</a:t>
            </a:r>
            <a:endParaRPr kumimoji="1" lang="ja-JP" altLang="en-US" sz="4800" b="1" dirty="0">
              <a:latin typeface="Cavolini" panose="03000502040302020204" pitchFamily="66" charset="0"/>
              <a:cs typeface="Cavolini" panose="03000502040302020204" pitchFamily="66" charset="0"/>
            </a:endParaRPr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0971AF41-3BDC-43CB-ACA3-EC32400AE0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613" y="413130"/>
            <a:ext cx="3432627" cy="22777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" name="図 25">
            <a:extLst>
              <a:ext uri="{FF2B5EF4-FFF2-40B4-BE49-F238E27FC236}">
                <a16:creationId xmlns:a16="http://schemas.microsoft.com/office/drawing/2014/main" id="{BDEB5CA0-2DD9-43BC-9760-4BC10C03A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4709" y="220419"/>
            <a:ext cx="2538995" cy="2538995"/>
          </a:xfrm>
          <a:prstGeom prst="rect">
            <a:avLst/>
          </a:prstGeom>
        </p:spPr>
      </p:pic>
      <p:pic>
        <p:nvPicPr>
          <p:cNvPr id="27" name="図 26">
            <a:extLst>
              <a:ext uri="{FF2B5EF4-FFF2-40B4-BE49-F238E27FC236}">
                <a16:creationId xmlns:a16="http://schemas.microsoft.com/office/drawing/2014/main" id="{730F786D-263B-47B8-9E18-F48F0A8856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1924" y="485634"/>
            <a:ext cx="2273780" cy="2273780"/>
          </a:xfrm>
          <a:prstGeom prst="rect">
            <a:avLst/>
          </a:prstGeom>
        </p:spPr>
      </p:pic>
      <p:pic>
        <p:nvPicPr>
          <p:cNvPr id="28" name="図 27">
            <a:extLst>
              <a:ext uri="{FF2B5EF4-FFF2-40B4-BE49-F238E27FC236}">
                <a16:creationId xmlns:a16="http://schemas.microsoft.com/office/drawing/2014/main" id="{A205556C-81FA-4CE2-A777-13FBD7EF4F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1287" y="3580002"/>
            <a:ext cx="2017239" cy="2354668"/>
          </a:xfrm>
          <a:prstGeom prst="rect">
            <a:avLst/>
          </a:prstGeom>
        </p:spPr>
      </p:pic>
      <p:pic>
        <p:nvPicPr>
          <p:cNvPr id="29" name="図 28">
            <a:extLst>
              <a:ext uri="{FF2B5EF4-FFF2-40B4-BE49-F238E27FC236}">
                <a16:creationId xmlns:a16="http://schemas.microsoft.com/office/drawing/2014/main" id="{46F09C02-AFF2-4E59-8D7F-9EC7BCF0262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2551" y="3737212"/>
            <a:ext cx="3643312" cy="24045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" name="図 29">
            <a:extLst>
              <a:ext uri="{FF2B5EF4-FFF2-40B4-BE49-F238E27FC236}">
                <a16:creationId xmlns:a16="http://schemas.microsoft.com/office/drawing/2014/main" id="{D8BAAFBD-E7A9-4427-9567-7AB09E4295C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55538" y="3725311"/>
            <a:ext cx="3187834" cy="24077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82544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24</Words>
  <Application>Microsoft Office PowerPoint</Application>
  <PresentationFormat>ワイド画面</PresentationFormat>
  <Paragraphs>6</Paragraphs>
  <Slides>3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4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3</vt:i4>
      </vt:variant>
    </vt:vector>
  </HeadingPairs>
  <TitlesOfParts>
    <vt:vector size="8" baseType="lpstr">
      <vt:lpstr>游ゴシック</vt:lpstr>
      <vt:lpstr>游ゴシック Light</vt:lpstr>
      <vt:lpstr>Arial</vt:lpstr>
      <vt:lpstr>Cavolini</vt:lpstr>
      <vt:lpstr>Office テーマ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矢野 義紀</dc:creator>
  <cp:lastModifiedBy>矢野 義紀</cp:lastModifiedBy>
  <cp:revision>59</cp:revision>
  <cp:lastPrinted>2021-03-29T23:32:51Z</cp:lastPrinted>
  <dcterms:created xsi:type="dcterms:W3CDTF">2021-03-28T09:30:35Z</dcterms:created>
  <dcterms:modified xsi:type="dcterms:W3CDTF">2021-03-30T00:16:53Z</dcterms:modified>
</cp:coreProperties>
</file>