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59740" y="2516109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ju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sle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ba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ba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        bri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D9318CE-3333-4BCF-9B0E-4AA79DF7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8" y="172146"/>
            <a:ext cx="2428903" cy="242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F8FEDAC-A473-454A-B755-69EF7ACB3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1" y="268927"/>
            <a:ext cx="1943416" cy="231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D91A403-A198-42A8-AEF7-96BAEF3D0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606" y="473012"/>
            <a:ext cx="3071280" cy="204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2C5F1B54-E07B-4D86-B535-5428AF26E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838282"/>
            <a:ext cx="1651096" cy="213419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81A9AB0-3E3B-4374-8CCF-73DDDD9BE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942" y="3896199"/>
            <a:ext cx="2719434" cy="207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F3682C54-3165-4C27-9D6F-A7780F9B4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788" y="3896199"/>
            <a:ext cx="3392806" cy="197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442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bu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fi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le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he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row     he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hog 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3E9534B-A661-4B09-9D10-5FFA1C465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591" y="3590470"/>
            <a:ext cx="3408284" cy="213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DA15D54-2123-49E4-879C-552C94B6A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069" y="3429000"/>
            <a:ext cx="3355526" cy="240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97E500B-7418-4D55-ABA0-FC059959B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72" y="3499270"/>
            <a:ext cx="3160395" cy="239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A29ED91-AE8A-4EC4-B677-1E94026EE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201" y="205160"/>
            <a:ext cx="2144934" cy="213904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FD7BBF7-BE66-412C-9091-E5955A06B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372" y="351467"/>
            <a:ext cx="3257354" cy="199273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63F324E-A1D5-44C5-B282-1ECFF6D97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72" y="0"/>
            <a:ext cx="2914205" cy="25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knowle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begru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porri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1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rigar   drawbri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partri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C2E42772-A5D4-4338-81C0-C99CE7537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9" y="3725265"/>
            <a:ext cx="3234213" cy="237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FB64818-F879-4F43-A776-7EBAA692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143" y="3780816"/>
            <a:ext cx="3234214" cy="224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4DD8869-04BF-4B60-A5B3-85BF86688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043" y="3699525"/>
            <a:ext cx="3013102" cy="226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DFCFE55-318C-45E5-A330-7530CF59D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215" y="210282"/>
            <a:ext cx="2543078" cy="254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E1F6DA56-748E-4F20-B583-A742E677B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07" y="674215"/>
            <a:ext cx="3688556" cy="216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70FA4C1-D88B-4118-9C98-5864083BB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287" y="462775"/>
            <a:ext cx="244792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64</cp:revision>
  <cp:lastPrinted>2021-03-30T00:17:15Z</cp:lastPrinted>
  <dcterms:created xsi:type="dcterms:W3CDTF">2021-03-28T09:30:35Z</dcterms:created>
  <dcterms:modified xsi:type="dcterms:W3CDTF">2021-03-30T01:10:07Z</dcterms:modified>
</cp:coreProperties>
</file>