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523" r:id="rId2"/>
    <p:sldId id="1521" r:id="rId3"/>
    <p:sldId id="1522" r:id="rId4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59740" y="2516109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simp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eag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beet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endParaRPr kumimoji="1" lang="ja-JP" altLang="en-US" sz="5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hand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puzz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ang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B069B6F0-D20D-4774-8843-2958AB82E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16" y="305403"/>
            <a:ext cx="4162425" cy="2257425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6F74C888-6FEE-4F42-A9CE-B2D9B3BB9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412" y="317763"/>
            <a:ext cx="2841122" cy="2257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8895E16E-2363-4764-A987-5460BFA18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7542" y="545212"/>
            <a:ext cx="2751835" cy="2137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6AD12094-6B53-4975-B1C5-5DC2F34A6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223" y="3637280"/>
            <a:ext cx="2236376" cy="2236376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A58980A2-94B9-4B9E-9DEB-C3DB09BEAD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2412" y="3701958"/>
            <a:ext cx="2751835" cy="2202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501D3369-0ABE-4D02-BE78-D8A81A6EC8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3520" y="3662001"/>
            <a:ext cx="2090706" cy="228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5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34420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jung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horrib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terrib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41745"/>
            <a:ext cx="1202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knuck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disab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obstac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4A90ECE3-AA48-46FB-8CD5-6E28B8648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42" y="62659"/>
            <a:ext cx="3240703" cy="2406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BDBA88BB-8B99-480E-92B6-66B40E54E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649" y="192925"/>
            <a:ext cx="1988701" cy="2160140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C71E37B5-2BB5-4D19-AB63-8C398DED2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5765" y="294145"/>
            <a:ext cx="1888587" cy="1888587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CDC6C0F2-E0E7-4DC7-A293-4870A38F2E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565" y="3754342"/>
            <a:ext cx="2595643" cy="2077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7BDBA047-EB27-462D-B042-D0266A4357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7979" y="4172025"/>
            <a:ext cx="3143087" cy="1660231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F8BC0F6B-9B4A-4D77-BA23-CE2C467BAC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5793" y="3297157"/>
            <a:ext cx="2595643" cy="259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2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formidab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improbab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impossib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934670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rectang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believab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vehic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24</Words>
  <Application>Microsoft Office PowerPoint</Application>
  <PresentationFormat>ワイド画面</PresentationFormat>
  <Paragraphs>6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游ゴシック</vt:lpstr>
      <vt:lpstr>游ゴシック Light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68</cp:revision>
  <cp:lastPrinted>2021-03-30T01:10:28Z</cp:lastPrinted>
  <dcterms:created xsi:type="dcterms:W3CDTF">2021-03-28T09:30:35Z</dcterms:created>
  <dcterms:modified xsi:type="dcterms:W3CDTF">2021-03-30T01:39:51Z</dcterms:modified>
</cp:coreProperties>
</file>