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251610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iver       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al        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ote       li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 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eak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48460C-7241-4B2B-888D-C7792E6D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14" y="228417"/>
            <a:ext cx="1529966" cy="23544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003B118-37BC-44CD-A027-A4A10F7C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52" y="722928"/>
            <a:ext cx="2543175" cy="19335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CB6C73-37F3-4320-8EE1-E88F528CB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154" y="223679"/>
            <a:ext cx="1896466" cy="16661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160E85-3D07-440F-9A09-C0FF625B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909" y="295000"/>
            <a:ext cx="2301467" cy="233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F60887D-6F48-44A1-A6EA-2097BA0D8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66" y="3637026"/>
            <a:ext cx="2334358" cy="23343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627CCD8-F699-4798-9A87-39244D6FB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536" y="3637026"/>
            <a:ext cx="3371851" cy="23343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51407F5-677E-491C-86C4-04E61C7A3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909" y="3807142"/>
            <a:ext cx="2105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qu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ite        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arrel      s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eeze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irrel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ash      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atic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D2BB91-6933-4534-A8A9-9547959E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" y="192925"/>
            <a:ext cx="1442657" cy="22670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31B6C1F-6B01-482E-BE7C-1396A531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19" y="184641"/>
            <a:ext cx="2551112" cy="22753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5086F2-694A-4312-8D22-6ACE9EA2B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220" y="589280"/>
            <a:ext cx="3849347" cy="15249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EB2C3F-8F8C-4899-9A2F-E045C7B94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27" y="3472972"/>
            <a:ext cx="2482850" cy="237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7844C3D-1CAE-4FD5-8CD9-C5411F341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95" y="3249290"/>
            <a:ext cx="2482850" cy="271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37BF4FC-895B-43D8-AF64-BADB727D5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543" y="3575542"/>
            <a:ext cx="3928018" cy="220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est    ban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  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arium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ipment  elo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ator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0F0ED2-75D8-49C2-A20E-96A809ED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578525"/>
            <a:ext cx="421005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39ED501-BE3A-40E3-844C-0D95CB8E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85" y="383278"/>
            <a:ext cx="3423587" cy="246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46DC9B8-2D40-4200-B94C-DBDFBDB2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614" y="447500"/>
            <a:ext cx="3718922" cy="233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AE36D1D-23F2-4B30-A590-41AF2A861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72" y="3796893"/>
            <a:ext cx="2839046" cy="22602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724AB95-E9CC-4D43-8BB4-16F25DE5C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33" y="3470562"/>
            <a:ext cx="2402325" cy="12867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672BC90-437F-4E2E-8CE2-B72AC4892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558" y="3253383"/>
            <a:ext cx="26670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9E9931A-A4CD-43EA-A6C5-3871D78F3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5531" y="3851462"/>
            <a:ext cx="2346744" cy="22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74</cp:revision>
  <cp:lastPrinted>2021-03-30T01:52:59Z</cp:lastPrinted>
  <dcterms:created xsi:type="dcterms:W3CDTF">2021-03-28T09:30:35Z</dcterms:created>
  <dcterms:modified xsi:type="dcterms:W3CDTF">2021-03-30T03:08:34Z</dcterms:modified>
</cp:coreProperties>
</file>