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ea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      bu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        no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ult        pri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on        di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mal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9E1903D-C717-4A99-B580-F4F08917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85" y="312445"/>
            <a:ext cx="2954019" cy="228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AB675F4-9C99-4FFC-BF2E-AC0C8073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833" y="357913"/>
            <a:ext cx="3101467" cy="233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C4C0758-CE9A-4062-B5E9-54F7BBF12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240" y="196781"/>
            <a:ext cx="2395219" cy="234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D209019-F48D-482A-A41C-F13EE61C6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98" y="4012787"/>
            <a:ext cx="3318193" cy="201005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6110301-2281-4E9E-A65F-97DC9E0F8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5833" y="3664321"/>
            <a:ext cx="3318192" cy="221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E3F4DDB-A925-4FF5-B6A8-93BFF07CA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7367" y="3630136"/>
            <a:ext cx="3544633" cy="228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mic      po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itive     mi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pre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ent   pre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ident   ra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pberry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8A5DC2A-FE33-46A8-971A-06124376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294525"/>
            <a:ext cx="3210585" cy="219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29657CB-D12D-4FCD-A24A-A24546E20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384" y="267310"/>
            <a:ext cx="2749232" cy="214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1E0DBDF-AA8D-4D09-A53C-258549AD6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444" y="132122"/>
            <a:ext cx="2238375" cy="235267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0A85E9D-F29E-4986-9B07-6607080BC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43" y="3319340"/>
            <a:ext cx="2508257" cy="250825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6A9E400-040C-4B70-94DD-375D0ADAD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620" y="3551474"/>
            <a:ext cx="3924347" cy="2244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D654040-107A-4E67-93BF-81D5A7EED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499" y="3597168"/>
            <a:ext cx="3429471" cy="215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pha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 invi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ible    bu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iness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inqui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itive  prepo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ition enthu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iastic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61ED7E3-1383-43DD-86FD-8F291E3AE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39" y="414558"/>
            <a:ext cx="3460750" cy="239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F77409C-593E-4320-8F07-76692B30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547" y="461131"/>
            <a:ext cx="3684905" cy="230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8C8EDCA-C41E-4C1D-AEE0-89FB32C10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95" y="539726"/>
            <a:ext cx="3194685" cy="215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93D344F-E6A3-4CC1-A49D-E55F1DAC5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59" y="3690609"/>
            <a:ext cx="2336801" cy="232896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DF6CB42-100F-42D8-8B8A-922AB2FDF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737" y="4078732"/>
            <a:ext cx="3345297" cy="194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5909F0D-EF19-4213-8308-9ACCE185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4129" y="3968686"/>
            <a:ext cx="3688776" cy="216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79</cp:revision>
  <cp:lastPrinted>2021-03-30T01:52:59Z</cp:lastPrinted>
  <dcterms:created xsi:type="dcterms:W3CDTF">2021-03-28T09:30:35Z</dcterms:created>
  <dcterms:modified xsi:type="dcterms:W3CDTF">2021-03-30T10:03:59Z</dcterms:modified>
</cp:coreProperties>
</file>