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oo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snee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chee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choo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free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whee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47C08AD-C5D5-45C5-94E1-CC61173A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62" y="189832"/>
            <a:ext cx="4448175" cy="253365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D652A80-B93C-4159-AB91-2FBE8C54C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80" y="299792"/>
            <a:ext cx="3021328" cy="231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694C297-C5D6-4CBC-AC2F-FB7933BF3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052" y="133402"/>
            <a:ext cx="2381251" cy="246422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25A17BB-4E10-44BE-9B11-986E1D3C6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96" y="3482980"/>
            <a:ext cx="2459165" cy="235603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CD69752-FFDA-40EB-B91D-8E663C2BDF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360" y="3418683"/>
            <a:ext cx="1844768" cy="242033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B4FC20F-B6AE-4721-B037-A464D5A1F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7053" y="3300528"/>
            <a:ext cx="2381251" cy="269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bree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noi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brow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bron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pau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cau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7DF13B7-F043-4754-8540-FDBD1B00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192925"/>
            <a:ext cx="2215785" cy="226926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792E96B-333F-4DAB-8523-FAB09A05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726" y="271802"/>
            <a:ext cx="2795988" cy="237303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8080857-9E8F-4AE8-B9B5-524EFE923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898" y="131137"/>
            <a:ext cx="1653921" cy="239698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1BD9354-B49A-40D1-A72A-43B7AA022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" y="3496842"/>
            <a:ext cx="2207514" cy="2384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0C91493-223F-4CCD-B66F-C81DC45FD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9867" y="3496842"/>
            <a:ext cx="2476373" cy="251877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8B0339D-7E11-4BA4-A12A-8DD94DA14A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1841" y="3471609"/>
            <a:ext cx="3348100" cy="257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disea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brui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applau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apprai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turquoi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mayonnai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C3483BB-C420-4BE4-B276-215A2E7CF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97169"/>
            <a:ext cx="3525967" cy="256433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4F7186A-B2CD-45F6-AB82-C29231DC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424" y="140475"/>
            <a:ext cx="1601216" cy="251619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83627F1-A275-4EE8-B14A-1CF70F6EA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167" y="369793"/>
            <a:ext cx="3309937" cy="241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0673EBB-F6E8-4E0B-9E52-42799BA88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3673548"/>
            <a:ext cx="2395632" cy="242265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BA685005-7981-42F1-BD32-511D29E18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479" y="3533207"/>
            <a:ext cx="3139441" cy="247349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26D4E48-ACF5-40B5-96DF-E4E078DB47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4753" y="3660834"/>
            <a:ext cx="2438848" cy="24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83</cp:revision>
  <cp:lastPrinted>2021-03-30T10:04:28Z</cp:lastPrinted>
  <dcterms:created xsi:type="dcterms:W3CDTF">2021-03-28T09:30:35Z</dcterms:created>
  <dcterms:modified xsi:type="dcterms:W3CDTF">2021-03-30T11:05:21Z</dcterms:modified>
</cp:coreProperties>
</file>