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use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help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end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pain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aim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flaw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9789F80-0911-42FC-8411-FDD1BA19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95" y="117588"/>
            <a:ext cx="3409852" cy="251311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EBB66BB-BD6E-4FBA-88FC-5600A3741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88" y="209022"/>
            <a:ext cx="3409852" cy="238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FD7BF77-A888-4AEA-A8F2-CDC8CE6CD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937" y="209022"/>
            <a:ext cx="2286000" cy="236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53D7549-78E2-46CE-9DE3-F5A9E1A7B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38" y="3590000"/>
            <a:ext cx="2590445" cy="232435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63E991B1-9D7B-48AA-870D-C1131CDDD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448" y="3912225"/>
            <a:ext cx="3092860" cy="198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5623E62-7DEE-491A-BE91-D59AD2351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212" y="3421093"/>
            <a:ext cx="2877465" cy="255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fear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time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harm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speech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bottom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EDC14B1-A90D-4776-B0DD-F9E68A5F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117230"/>
            <a:ext cx="3665982" cy="243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C858F8F-C5E4-41B3-8C12-C886F0D51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36" y="117230"/>
            <a:ext cx="3239064" cy="22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05C2B31-0A9C-412B-888C-927403FB2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92" y="626747"/>
            <a:ext cx="3343838" cy="180989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6C322E2-21D4-4F84-AD28-A18F02A53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6" y="3636585"/>
            <a:ext cx="4056057" cy="219027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BB07791-7B05-41C9-B0CE-3CF79884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3687482"/>
            <a:ext cx="2313304" cy="231330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5568E31-8CB0-4260-AE87-4EF953EE7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932" y="3362755"/>
            <a:ext cx="2313304" cy="25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price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care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piti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breath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flight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weight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6A19095-F9B6-4A12-A9AF-DE09F9BE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6" y="157697"/>
            <a:ext cx="2184418" cy="267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1177B90-1F78-4D0C-A8EA-5DCE8EF26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39" y="157697"/>
            <a:ext cx="2184418" cy="259508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B3DDCE5-FCB4-486A-BB0E-75EE0BC2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347" y="253813"/>
            <a:ext cx="2184417" cy="240285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A854631-DE33-4CC3-90D6-B660E3C47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46" y="3514734"/>
            <a:ext cx="1605120" cy="249591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651B029-BB21-4E42-AD44-7AD62DF46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74" y="3726669"/>
            <a:ext cx="3752851" cy="234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9210296-3C4C-4D1E-9E38-3398627EA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923" y="3649071"/>
            <a:ext cx="2640131" cy="22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89</cp:revision>
  <cp:lastPrinted>2021-03-30T11:05:41Z</cp:lastPrinted>
  <dcterms:created xsi:type="dcterms:W3CDTF">2021-03-28T09:30:35Z</dcterms:created>
  <dcterms:modified xsi:type="dcterms:W3CDTF">2021-03-30T12:10:34Z</dcterms:modified>
</cp:coreProperties>
</file>