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profit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avail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port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adapt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depend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ABFD50-0CA2-4008-84A2-4036293E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3" y="612244"/>
            <a:ext cx="2576829" cy="201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3FC314-E5C2-42E8-9D62-A2545B23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151" y="715594"/>
            <a:ext cx="3483449" cy="19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E6F048-AA77-4EE1-B73E-22B0CF6AF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9" y="262260"/>
            <a:ext cx="2134553" cy="23222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986A18-7A0E-4E2B-BD95-CC7C8449E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" y="3568636"/>
            <a:ext cx="1756013" cy="24370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91103C-8E93-4873-8AAF-3BB9B98CC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151" y="3511693"/>
            <a:ext cx="3045619" cy="24185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AE093D7-3301-4028-839D-763874EB5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572" y="3307904"/>
            <a:ext cx="1668780" cy="26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break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us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lov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irrit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enjoy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debat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64A6BD-639F-470F-BF3F-3673FC87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91" y="452908"/>
            <a:ext cx="1765289" cy="2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BA7D480-314D-4686-B266-B17A6884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72" y="299946"/>
            <a:ext cx="2203920" cy="22039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BC277B-DB3E-4C58-8D7E-B497637F0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312" y="479992"/>
            <a:ext cx="1940097" cy="20733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FC3CD5-DA43-428E-8B73-C72BA05E6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65" y="3719933"/>
            <a:ext cx="3233204" cy="216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26ED6D-BCF5-4CD8-841A-7F80B489E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560" y="3651182"/>
            <a:ext cx="3000692" cy="229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02C81B-0C78-4680-8D02-43485BCF3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962" y="4039212"/>
            <a:ext cx="3566478" cy="174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dispos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desir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miser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vari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notice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E04A5B-4B61-4C21-BE12-F7D04F62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22" y="184662"/>
            <a:ext cx="2518477" cy="265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B9F484-3823-448F-A1B9-53886D73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40" y="364394"/>
            <a:ext cx="2248280" cy="24019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017BB40-6736-4A83-B692-53EBAE376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020" y="441521"/>
            <a:ext cx="3054730" cy="234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563314-1328-4663-9B5C-3A8E8A44F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2" y="3580002"/>
            <a:ext cx="2479668" cy="244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1D6EC1-C18E-4FB2-98FC-DFE95659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165" y="3654395"/>
            <a:ext cx="2479668" cy="23680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52BCB4B-BC6B-43BF-9C9A-F006337FD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687" y="4084320"/>
            <a:ext cx="4314825" cy="194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96</cp:revision>
  <cp:lastPrinted>2021-03-30T11:05:41Z</cp:lastPrinted>
  <dcterms:created xsi:type="dcterms:W3CDTF">2021-03-28T09:30:35Z</dcterms:created>
  <dcterms:modified xsi:type="dcterms:W3CDTF">2021-03-31T00:02:44Z</dcterms:modified>
</cp:coreProperties>
</file>