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zy        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     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sic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by 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        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339095E-8201-41C1-9C0F-5E82A4D86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9" y="289861"/>
            <a:ext cx="2265680" cy="22656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C76B8CF-172C-4531-99D0-D3357EA1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33" y="298660"/>
            <a:ext cx="3212866" cy="236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8693DE6-CC76-421F-94FD-63D6EC69D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13" y="-53862"/>
            <a:ext cx="2145477" cy="26961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1EA62C3-78EF-431C-B9C9-740F38102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75" y="3811889"/>
            <a:ext cx="3484371" cy="216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1456BE9-E4EF-4769-ABDA-FB95FA9E6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9865" y="3464665"/>
            <a:ext cx="2712198" cy="245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27478FE-8257-4CB4-AFDB-461D4DF01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608" y="3832375"/>
            <a:ext cx="3099417" cy="213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ler  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stry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corn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ble       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cant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mber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2D3A58F-5C37-491E-B171-927D1D698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3" y="97306"/>
            <a:ext cx="3492182" cy="244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EF8CB1A-CA24-42C4-9EC7-5F9B747C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30154" y="-372428"/>
            <a:ext cx="2328121" cy="349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20BE20A-DF42-4CC1-A87A-706D8C0A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94" y="125716"/>
            <a:ext cx="3492182" cy="239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638F521-F264-4826-B6DA-CB2D55B1B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" y="3562624"/>
            <a:ext cx="3657538" cy="243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88D24D-EEB4-4C8F-95A5-A35773476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693" y="3497665"/>
            <a:ext cx="3382613" cy="251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F90F097-E9A1-4A07-9AD0-AF2161465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682" y="3429000"/>
            <a:ext cx="3878758" cy="258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gue 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otic    str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nger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cent   newsp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   convers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3856625-9F0B-4932-92DF-0846615F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79" y="354198"/>
            <a:ext cx="2292105" cy="243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E84C5CE-6A7A-4FCE-B7DF-33741F27B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67" y="388196"/>
            <a:ext cx="3677681" cy="226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8C588C-6A03-48F8-A9AD-1BE31ADF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120" y="262719"/>
            <a:ext cx="2130107" cy="24332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FC73480-CE40-461C-926D-0AC6254F2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3" y="3980213"/>
            <a:ext cx="2309813" cy="19544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2E83D35-E265-49CC-BAD7-07CD40692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649" y="3941900"/>
            <a:ext cx="3208258" cy="211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3E37F33-73B3-4ABF-9E2F-7BD099DD6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837" y="3760989"/>
            <a:ext cx="3333750" cy="225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100</cp:revision>
  <cp:lastPrinted>2021-03-31T00:03:09Z</cp:lastPrinted>
  <dcterms:created xsi:type="dcterms:W3CDTF">2021-03-28T09:30:35Z</dcterms:created>
  <dcterms:modified xsi:type="dcterms:W3CDTF">2021-03-31T00:37:16Z</dcterms:modified>
</cp:coreProperties>
</file>