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vil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mail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gal  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ver    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B23A14E-2F56-4B7A-B4A7-F9EFD485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4" y="176842"/>
            <a:ext cx="2951798" cy="24186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A45FB10-837E-4383-9F9A-EE63B8963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20" y="356893"/>
            <a:ext cx="2058670" cy="228143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9BA4297-7955-4DF6-B0A7-C52AE0C9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078" y="387459"/>
            <a:ext cx="2795588" cy="24206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ABC577-2794-46F0-92CD-4A2C1160F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1" y="3669037"/>
            <a:ext cx="2653348" cy="206446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337AB0C-1194-4A0E-8EAB-FF6A153B3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0" y="3794093"/>
            <a:ext cx="3561398" cy="213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23E2B54-1192-4308-92B6-72B89CC43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3" y="3343846"/>
            <a:ext cx="2399663" cy="252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male      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fect     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dia       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ate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dium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D940ED6-34A8-4F22-B037-5A72A552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7" y="249896"/>
            <a:ext cx="1948244" cy="21671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FD306F1-8DF0-46C2-BDD0-2E6FE77E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89" y="15937"/>
            <a:ext cx="2383822" cy="259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7A35A70-6BCC-40A1-AED5-27E8833A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973" y="364896"/>
            <a:ext cx="3867467" cy="221463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2E4464E-58D3-4BD8-ACBA-6FF8F347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27" y="3568746"/>
            <a:ext cx="3185827" cy="233016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99D3141-9A23-4E13-902C-D2FAA6A20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695" y="3296697"/>
            <a:ext cx="2470785" cy="26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AD5C8A9-DD43-4F5A-BEA6-8AE898C19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821" y="3694708"/>
            <a:ext cx="3286692" cy="205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quent     adh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sive      medi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val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leon   imm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diate   pr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historic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23C1C99-F373-495C-90D0-0237004A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8" y="160377"/>
            <a:ext cx="2269182" cy="255283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B6F3097-EFFC-4D17-93EB-CD9C09D2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11" y="788588"/>
            <a:ext cx="1801495" cy="192461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EC54C2F-0B58-4DF9-8351-024F31C1D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680" y="92333"/>
            <a:ext cx="2729302" cy="272930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376D388-163D-4695-AE33-072CEE87A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" y="4123121"/>
            <a:ext cx="2681288" cy="191889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46BFBE0-8C01-4364-A1D8-DBB90BE5A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25" y="3762013"/>
            <a:ext cx="1969468" cy="232115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BC09A57-3265-436E-BEE4-74BE9668C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0" y="3710175"/>
            <a:ext cx="3978271" cy="223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23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105</cp:revision>
  <cp:lastPrinted>2021-03-31T00:37:48Z</cp:lastPrinted>
  <dcterms:created xsi:type="dcterms:W3CDTF">2021-03-28T09:30:35Z</dcterms:created>
  <dcterms:modified xsi:type="dcterms:W3CDTF">2021-03-31T01:32:44Z</dcterms:modified>
</cp:coreProperties>
</file>