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cy    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con         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dea             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C13EB7-B15D-49A4-BB7C-8E1181D2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36" y="308943"/>
            <a:ext cx="1676543" cy="21888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987A54-C0DF-4B43-AE76-79C25A8F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081" y="308943"/>
            <a:ext cx="3488119" cy="23254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19D640F-5FB6-4840-A9B3-7FBA5D9E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960" y="44002"/>
            <a:ext cx="3308986" cy="259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47777C-DE1E-4A96-A589-45A9CE22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0" y="3639991"/>
            <a:ext cx="2893060" cy="226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BA60C7-81C1-467B-A9E6-1EB919085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866" y="3749040"/>
            <a:ext cx="1584135" cy="21289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8BEC174-6558-42A4-8B47-10C7E9459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725" y="3501012"/>
            <a:ext cx="3730357" cy="232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der  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rate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ary          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king     hor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zon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CFD141-7C8E-4FC5-B551-F9BC2E7E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1599878" cy="251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018405-38D3-41B2-BBB7-8BEE6B11F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26" y="0"/>
            <a:ext cx="2429348" cy="24709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41C193-B41E-45E2-87B5-7F196D46B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39" y="-82998"/>
            <a:ext cx="1815391" cy="25960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2E2B75-BE1C-42BB-885D-82E15065D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36" y="3425939"/>
            <a:ext cx="2270443" cy="24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D5EB3F1-B774-45F7-BBB5-B37C02280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4784" y="3230083"/>
            <a:ext cx="1458279" cy="254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45593C-F708-4335-83B5-0268EFF8F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953" y="3589256"/>
            <a:ext cx="2781300" cy="230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al         qu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et         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gantic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agonal    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crophone   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bernate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599F69-2ADA-443A-A588-3ABBE6AF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1" y="145761"/>
            <a:ext cx="1631060" cy="249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D81AD9-81B4-4969-A64C-51D05E65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63" y="145761"/>
            <a:ext cx="2695860" cy="269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F43EB0A-D6B2-4178-A2F9-8B4FB674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913" y="112072"/>
            <a:ext cx="2147189" cy="26760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089D56-A1DA-46CB-9AFF-9C74C83DF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1" y="3882585"/>
            <a:ext cx="3058716" cy="21524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3D762B-698C-480A-8CC5-57BA43290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537" y="3711376"/>
            <a:ext cx="2381250" cy="23812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414B7B-7DAF-4D7D-A3FA-4F07777A4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393" y="3899811"/>
            <a:ext cx="3122231" cy="2135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110</cp:revision>
  <cp:lastPrinted>2021-03-31T00:37:48Z</cp:lastPrinted>
  <dcterms:created xsi:type="dcterms:W3CDTF">2021-03-28T09:30:35Z</dcterms:created>
  <dcterms:modified xsi:type="dcterms:W3CDTF">2021-03-31T02:22:53Z</dcterms:modified>
</cp:coreProperties>
</file>