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pen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val 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tal          cl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AAB5A4C-8194-40CA-BA45-59838F32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8" y="179000"/>
            <a:ext cx="3471544" cy="24570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8629523-7D04-41D1-B19A-A3741E3A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04" y="208659"/>
            <a:ext cx="1703340" cy="22891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1C3ABA2-BE47-43DE-885A-D773A2B5A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298" y="75925"/>
            <a:ext cx="2430862" cy="25328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41CCD27-04B0-46E0-9D33-5CFF3DAB8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80" y="3402605"/>
            <a:ext cx="1571020" cy="24687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ED9DFA2-BC2D-4AD0-8B54-B9519C073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105" y="3737035"/>
            <a:ext cx="2847977" cy="21343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ECEC30-53B9-40F6-8742-AAB6C75FC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7233" y="3620770"/>
            <a:ext cx="2258927" cy="235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saic    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coa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bile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man      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noun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CFB58B-421B-4B81-BE3F-4423107A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74" y="394135"/>
            <a:ext cx="2079507" cy="207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67ED58-F2A5-4A0E-B62B-BEF1CF4D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255" y="477602"/>
            <a:ext cx="3443827" cy="207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E667AE5-52B7-463F-92DE-75FB2823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960" y="142111"/>
            <a:ext cx="3952240" cy="23297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5FAA736-D295-4258-B1F1-16E29C6FC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85" y="3749040"/>
            <a:ext cx="4055807" cy="219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5BF868-3E6A-4DDC-8F22-3372F4083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3190725"/>
            <a:ext cx="2072787" cy="26969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36D25C-13C0-4913-98EB-798C46C1C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904" y="3543082"/>
            <a:ext cx="2217124" cy="243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       anch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vy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verboard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cabulary   macar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ni   steamr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ller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115CC4F-6AB9-4D01-806B-1250B7C0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3" y="252496"/>
            <a:ext cx="1656207" cy="25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730AF2D-AD13-4570-8353-4A1CC0543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70" y="317962"/>
            <a:ext cx="2564071" cy="254867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13ECF7F-60A4-4E72-BB1F-2A5857C0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588" y="252496"/>
            <a:ext cx="2943526" cy="235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A19D09A-6380-46A1-9EB3-136674220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33" y="3551812"/>
            <a:ext cx="1769205" cy="249686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04B0D7D-B159-4CB1-A930-DE1BC0D5A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529" y="3560891"/>
            <a:ext cx="3324225" cy="249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56F8468-4699-4547-98F0-07A9BF842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24" y="3824642"/>
            <a:ext cx="3344506" cy="215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EBAD37A-E49B-4AC0-AA9C-557EE27EF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082" y="908587"/>
            <a:ext cx="232516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115</cp:revision>
  <cp:lastPrinted>2021-03-31T00:37:48Z</cp:lastPrinted>
  <dcterms:created xsi:type="dcterms:W3CDTF">2021-03-28T09:30:35Z</dcterms:created>
  <dcterms:modified xsi:type="dcterms:W3CDTF">2021-03-31T04:23:01Z</dcterms:modified>
</cp:coreProperties>
</file>