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      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zer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ech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hell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7D5327B-871C-49B5-B0E1-2309B7FF1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335" y="226232"/>
            <a:ext cx="2023091" cy="227502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8EFFFCE-C15A-4AF0-BF9C-D1E9EF32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79" y="122607"/>
            <a:ext cx="1794510" cy="250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E253041-9471-4EAD-9C5E-F84013B74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34" y="258586"/>
            <a:ext cx="3291206" cy="227852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5559A1E-802D-4DD6-B8FE-042AE65AF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958" y="3796872"/>
            <a:ext cx="1562903" cy="218285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4C700BB-141F-433C-9C3A-1B866A442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735" y="3701593"/>
            <a:ext cx="2088198" cy="219150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25332B-2E11-4500-9163-15EB965A9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3346" y="3718965"/>
            <a:ext cx="2191068" cy="20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mang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pian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radi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vide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       tornad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volcan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25D0DA3-1F08-4D89-A4A3-9D4598FF7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" y="109730"/>
            <a:ext cx="3296920" cy="249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A3A2F82-22B7-4573-82C3-1BF4D3A6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642" y="609741"/>
            <a:ext cx="4124258" cy="192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2EB4B51-F766-4085-B6DA-5ADF1DDA6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2" y="30470"/>
            <a:ext cx="2342625" cy="250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6D83DA-B7BE-45A2-8DEF-5ACAB616B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" y="3374485"/>
            <a:ext cx="3474720" cy="258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6C2D99E-7541-4C2C-8316-6D1FCFC91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612" y="3252385"/>
            <a:ext cx="3252216" cy="276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3F44CD4-3D5A-497B-8F57-50CA06227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814" y="3374485"/>
            <a:ext cx="3799906" cy="254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flaming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mement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mosquit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torped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   tomat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  potat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86C28FE-DF48-4B27-B22F-60CF4DDE7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4" y="64876"/>
            <a:ext cx="39528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541765E-72E7-49B5-BFD7-F9D06790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258" y="107845"/>
            <a:ext cx="2359024" cy="29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F72C3E3-8EEE-4C51-90AB-0F62FCFE0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136015"/>
            <a:ext cx="4079875" cy="261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B07A4A5-7313-432C-B794-6BBA06A1E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" y="3618686"/>
            <a:ext cx="43434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2352D2C-256B-4CF8-B35D-DA57B283F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622" y="3523975"/>
            <a:ext cx="1804035" cy="272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482EB13-6D81-41AB-88B6-DD348E5A3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526" y="3771943"/>
            <a:ext cx="2887028" cy="236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119</cp:revision>
  <cp:lastPrinted>2021-03-31T04:23:21Z</cp:lastPrinted>
  <dcterms:created xsi:type="dcterms:W3CDTF">2021-03-28T09:30:35Z</dcterms:created>
  <dcterms:modified xsi:type="dcterms:W3CDTF">2021-03-31T04:56:36Z</dcterms:modified>
</cp:coreProperties>
</file>