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nit           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na          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et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men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lip          em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24A67D3-35AA-4608-920E-3E85E18AA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4" y="372601"/>
            <a:ext cx="4181475" cy="219075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55E92DD-48F2-4229-9E47-58698142F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752" y="755463"/>
            <a:ext cx="3400741" cy="170037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4D3A0436-1C1D-477B-A18E-C1DDF53C9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751" y="126338"/>
            <a:ext cx="2210498" cy="247770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633F293-597B-428E-9A68-A2BC6EB85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578" y="3363273"/>
            <a:ext cx="1855262" cy="262210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4C2A41A-A0BA-4DAF-921F-DFFE20C24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6809" y="3828078"/>
            <a:ext cx="28575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6EC586A-A367-41A8-82F4-6047A1F83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1132" y="3871459"/>
            <a:ext cx="3024966" cy="211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man  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sic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sual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comp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ter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nicorn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nicycle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B1ABCE7-4363-4CDF-AA17-53D4CC62C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224" y="211812"/>
            <a:ext cx="1006447" cy="228629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250D4A4-7CE9-4A12-A1D6-D11B1003E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577" y="192925"/>
            <a:ext cx="2290064" cy="225963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C0F0AF4-971D-4AEA-8275-C8B908DF3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880" y="326724"/>
            <a:ext cx="3706812" cy="211817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DAF0A717-C640-44D6-9A56-717F3822E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75" y="3783413"/>
            <a:ext cx="2043747" cy="2114958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7B00959-D8F5-48AC-89CE-5B8341535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656" y="3766370"/>
            <a:ext cx="2959354" cy="215418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F86C178-8FE3-448A-B330-813DE7C79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0137" y="3519932"/>
            <a:ext cx="2324617" cy="236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pec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liar      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cumber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nique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niverse     comm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nicate   sol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tion  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C350CA77-8CC7-44B6-AF20-F794DBCF5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71" y="118068"/>
            <a:ext cx="1685925" cy="261937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E320C44F-E9ED-404A-9CF9-D406C996D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40" y="284310"/>
            <a:ext cx="3603307" cy="243507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FB5BDDB-8296-4ED1-9AE6-56E6C3F88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610" y="462093"/>
            <a:ext cx="3100387" cy="221883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665E6CD-1D47-44CA-A4B4-A4FE8C7AD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34" y="3729391"/>
            <a:ext cx="3128401" cy="2228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4B0DC596-43BF-47A4-8916-C3CBC81E2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962" y="3847932"/>
            <a:ext cx="4095750" cy="20193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F4C0A92B-F8F9-4AFF-AAC7-9088F3411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1662" y="3446583"/>
            <a:ext cx="2218764" cy="25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122</cp:revision>
  <cp:lastPrinted>2021-03-31T04:56:54Z</cp:lastPrinted>
  <dcterms:created xsi:type="dcterms:W3CDTF">2021-03-28T09:30:35Z</dcterms:created>
  <dcterms:modified xsi:type="dcterms:W3CDTF">2021-03-31T06:10:53Z</dcterms:modified>
</cp:coreProperties>
</file>