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sk            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se       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va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        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sty       sult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na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00AC311-E4C1-4DD6-A065-0C63D4F3E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711" y="3581720"/>
            <a:ext cx="3244849" cy="216323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EFFF86F-46C4-4CE4-B03B-00957E28C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21" y="3672581"/>
            <a:ext cx="2062819" cy="212532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2575332-055B-4033-8347-8BEFB399F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1" y="3465253"/>
            <a:ext cx="2523490" cy="252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2CEF592-39D9-42A8-AC3A-C439D9D91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711" y="324540"/>
            <a:ext cx="3462654" cy="230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01377E0-7CBC-4504-B23F-A61D16903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061" y="120946"/>
            <a:ext cx="2485435" cy="248543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9E1739F-1982-49E1-B556-EE0F14AD5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61" y="406562"/>
            <a:ext cx="2004060" cy="222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nce    ko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la        dr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ster    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pyj</a:t>
            </a:r>
            <a:r>
              <a:rPr lang="en-US" altLang="ja-JP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mas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dis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0E4E9-B56D-4B0E-A8DB-23CC75C9B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39" y="169419"/>
            <a:ext cx="1985137" cy="23583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EDC2234-D34A-4E80-B0CB-888AFA36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20" y="84710"/>
            <a:ext cx="1900223" cy="238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95C1D13-696D-497E-8245-03639CB1A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20" y="361296"/>
            <a:ext cx="3849846" cy="208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5803BA1-80D0-44DF-9F27-6855AC7FD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35" y="3965710"/>
            <a:ext cx="3410864" cy="188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6473A4C-9424-48E4-91DD-B3C154E6F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3" y="3345441"/>
            <a:ext cx="1847088" cy="277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1A7ECFE-B6E0-427C-9B02-0906F7149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6176" y="3109674"/>
            <a:ext cx="24955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pir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nha    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sketball   avoc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579120" y="5934670"/>
            <a:ext cx="1161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     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ssport    gr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sshopper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0509AC-65FE-491C-87CE-56B71AC4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13" y="263906"/>
            <a:ext cx="3571462" cy="249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62C9530-EB8D-4A21-BF33-EFFAF7E4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12061"/>
            <a:ext cx="1745424" cy="274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E29FA1-DB8A-4EF5-8B88-74AF4756D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810" y="604639"/>
            <a:ext cx="3669790" cy="213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183E024-6B6C-46A6-9148-62A343D04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13" y="3837371"/>
            <a:ext cx="3571462" cy="222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4FB725-97AA-44E2-9513-7989353AF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878" y="3535129"/>
            <a:ext cx="3201524" cy="229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A1C57FB-0E81-4999-8EE1-A3A906437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7224" y="4289692"/>
            <a:ext cx="3805046" cy="150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130</cp:revision>
  <cp:lastPrinted>2021-03-31T06:11:15Z</cp:lastPrinted>
  <dcterms:created xsi:type="dcterms:W3CDTF">2021-03-28T09:30:35Z</dcterms:created>
  <dcterms:modified xsi:type="dcterms:W3CDTF">2021-03-31T09:00:46Z</dcterms:modified>
</cp:coreProperties>
</file>