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ld          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         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  <a:endParaRPr kumimoji="1" lang="ja-JP" altLang="en-US" sz="5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br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         sh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ld         gr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833E9ED-CF3A-4DEA-B59C-185C5E3AC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284480"/>
            <a:ext cx="3786589" cy="212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AC99385-563E-4BD3-9D22-731801654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115" y="58794"/>
            <a:ext cx="1657807" cy="2497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36D5DB3-1913-4AA6-9F87-B459AEC8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970" y="177675"/>
            <a:ext cx="2305050" cy="220710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B3688B8-F4EE-4058-974D-63FD90270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843" y="4006168"/>
            <a:ext cx="1838899" cy="168448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53563F4-5DEE-49DE-8DF2-E769F89E8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029" y="3509413"/>
            <a:ext cx="1920527" cy="235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148DD30-8C70-4F5A-93DF-68FB10A389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5493" y="3421093"/>
            <a:ext cx="1920527" cy="260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rel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        fr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ze   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lder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        bel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     ach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    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00C7C05-BB25-43C1-8809-BB933FAD4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53" y="230547"/>
            <a:ext cx="1819275" cy="21526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B09A7C7-9BA0-40B7-A3DD-E27899B2A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321" y="178586"/>
            <a:ext cx="3076280" cy="230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935ECFE-C8D3-4EA1-B08E-AE666DE67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105" y="125434"/>
            <a:ext cx="2114931" cy="230183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60CC402-21D7-40D5-A168-1C23971DB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96" y="3251793"/>
            <a:ext cx="1802732" cy="271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E680F29-B519-436A-A54E-E2431728F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200" y="3683407"/>
            <a:ext cx="2189035" cy="220348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339EB5F-8C91-4A77-8A2D-5793CD932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679" y="3483167"/>
            <a:ext cx="3010725" cy="240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sel         th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ves     bes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ge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343313" y="5934670"/>
            <a:ext cx="11848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aud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nce     br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fcase  unbel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vable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5BB9BBD-2A87-4457-9877-9AC4596F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13" y="822960"/>
            <a:ext cx="3435492" cy="183371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1E0C42A-8B56-4152-B8E4-D31E809A1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705" y="191029"/>
            <a:ext cx="3435492" cy="257661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FDABE29-0C67-463A-B9E3-780E43374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136" y="384695"/>
            <a:ext cx="2310742" cy="238295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A066F49-E245-4E30-9CDA-CB049A36F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" y="3679023"/>
            <a:ext cx="3628297" cy="241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43CED83-88EB-4BF0-BDA7-EC8840D8D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727" y="3823939"/>
            <a:ext cx="2398712" cy="239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BF6F271-AF1F-40B0-808C-8D779AD82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3194" y="3622218"/>
            <a:ext cx="3256836" cy="244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137</cp:revision>
  <cp:lastPrinted>2021-03-31T09:01:16Z</cp:lastPrinted>
  <dcterms:created xsi:type="dcterms:W3CDTF">2021-03-28T09:30:35Z</dcterms:created>
  <dcterms:modified xsi:type="dcterms:W3CDTF">2021-03-31T09:49:24Z</dcterms:modified>
</cp:coreProperties>
</file>