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ab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ss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     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nx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rics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rup        id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llic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C4799E4-5E0F-4A87-A506-6CA20F57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92119"/>
            <a:ext cx="2499677" cy="234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4954A6-3848-4AAE-A9BC-A8AABB403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23" y="197564"/>
            <a:ext cx="2269490" cy="23947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F871AB9-8BDF-4995-95A4-314FB231A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962" y="546225"/>
            <a:ext cx="3350260" cy="209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66766A-C09B-409B-A6EB-BE0D2EE27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902" y="3436907"/>
            <a:ext cx="1803487" cy="255325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E2B660F-70F8-412C-BCF9-084F1422C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0773" y="3349428"/>
            <a:ext cx="2028190" cy="270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1CAB844-3D8E-41AB-A1FF-39F69EA1B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962" y="3828458"/>
            <a:ext cx="3531870" cy="202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ramid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mbol   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mbal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stem       Eg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pt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pical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673B7C3-B017-46CA-9953-A43B7AD6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9" y="257967"/>
            <a:ext cx="34671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954B84D-728E-46F7-9205-C8D0AF58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03" y="0"/>
            <a:ext cx="3583018" cy="251539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7BA96A0-4D0A-4573-B21A-6D051580A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1" y="132558"/>
            <a:ext cx="1733580" cy="229854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65F8AC5-E6D2-45A5-B554-E27D14686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70" y="3680787"/>
            <a:ext cx="3667125" cy="226695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329C302-16EF-4DB3-A917-F9D992CD3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307" y="3784699"/>
            <a:ext cx="3192208" cy="211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CA7C101-E84F-4C8B-8BFE-074D445FC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545" y="3551474"/>
            <a:ext cx="2831865" cy="21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llable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mpathy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stery 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343313" y="5934670"/>
            <a:ext cx="1184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thm      acr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lic     ph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sical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15FFCE4-943B-4F3D-BB78-C01FA92C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9" y="1090782"/>
            <a:ext cx="3333750" cy="12668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C37FC1-B524-437D-839A-2F37A4B4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33" y="523697"/>
            <a:ext cx="2769675" cy="222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24812D9-AF3C-4EB1-9B0B-FBE868221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830" y="468462"/>
            <a:ext cx="2822217" cy="222925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B815146-7FBB-43C8-B12B-38F497E1D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821" y="3657600"/>
            <a:ext cx="1545137" cy="242807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771C1FC-6B6D-473E-B15F-B43F60DF1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087" y="3695604"/>
            <a:ext cx="1545137" cy="242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DC6EFAA-9195-40A5-87E0-9E90B1E6F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987" y="3733609"/>
            <a:ext cx="3468699" cy="235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143</cp:revision>
  <cp:lastPrinted>2021-03-31T09:49:43Z</cp:lastPrinted>
  <dcterms:created xsi:type="dcterms:W3CDTF">2021-03-28T09:30:35Z</dcterms:created>
  <dcterms:modified xsi:type="dcterms:W3CDTF">2021-03-31T10:26:44Z</dcterms:modified>
</cp:coreProperties>
</file>