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  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ft         sw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 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8E9A8D-2F87-4B58-812C-8DDD9008F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4" y="444854"/>
            <a:ext cx="22574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57995E-1221-41A6-AB7B-8485A1A8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3" y="447973"/>
            <a:ext cx="2780947" cy="208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AE55824-1736-4285-AC07-E781D257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774" y="223923"/>
            <a:ext cx="3668966" cy="237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D3C9A7-60EB-4D67-B75F-90BD83F44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14" y="3699701"/>
            <a:ext cx="2686813" cy="210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A1DB33-A5CA-44A2-B0D8-2661A5683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320" y="3421093"/>
            <a:ext cx="2500945" cy="25009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0D2A5B8-3DDC-4504-AE8F-B25602654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460" y="3552268"/>
            <a:ext cx="3587114" cy="22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tch     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lity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llaby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ddle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F36942-3297-4C2F-8CA0-00E065DE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118056"/>
            <a:ext cx="2469879" cy="23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4D9ED1-7575-4CF4-81D1-F97F569A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61" y="184151"/>
            <a:ext cx="1692440" cy="235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C996BE1-8249-4ECA-BDDD-6519871DC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52" y="114229"/>
            <a:ext cx="2321553" cy="236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43C9CE1-8003-4F3E-9B85-7E84C5D51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90" y="3713050"/>
            <a:ext cx="3219239" cy="222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6D8485-92AA-42AB-B6A3-CDA80E7E1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880" y="3451088"/>
            <a:ext cx="1793002" cy="240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B9C09E5-13B1-49A9-9B34-CD0BAEBA4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852" y="3539686"/>
            <a:ext cx="2985770" cy="231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bble    tw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ddle   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ndary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wristw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tch  qu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ntity  qu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lification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A0142F-24C8-47AA-B93C-3ADAD8F6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1" y="608797"/>
            <a:ext cx="2314575" cy="20478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193D67-15ED-4D97-BE26-433E50D9A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92" y="315488"/>
            <a:ext cx="2968942" cy="24425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C7FB5C-29FD-485D-8DDE-A3464C04D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824" y="364036"/>
            <a:ext cx="2156459" cy="24260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2341C7-A723-43C7-9523-51242059B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56" y="3785128"/>
            <a:ext cx="2186430" cy="21864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A6E0DCC-E8A2-4A9C-9DE5-A7893F685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592" y="3958273"/>
            <a:ext cx="3043937" cy="196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D71F605-4663-4D45-BA1E-8A518B66E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236" y="3760833"/>
            <a:ext cx="2267408" cy="21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149</cp:revision>
  <cp:lastPrinted>2021-03-31T09:49:43Z</cp:lastPrinted>
  <dcterms:created xsi:type="dcterms:W3CDTF">2021-03-28T09:30:35Z</dcterms:created>
  <dcterms:modified xsi:type="dcterms:W3CDTF">2021-03-31T13:28:44Z</dcterms:modified>
</cp:coreProperties>
</file>