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497763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     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 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ce</a:t>
            </a:r>
            <a:endParaRPr kumimoji="1" lang="ja-JP" altLang="en-US" sz="5400" b="1" u="heavy" dirty="0"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l         th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s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55B57F6-3F9B-4574-A255-1247A3097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38" y="117304"/>
            <a:ext cx="2468862" cy="2444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0ADA904-B9FB-4E34-8C8A-84586CA74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620" y="402862"/>
            <a:ext cx="3977660" cy="2094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1EFF7082-F505-41E3-9515-B380A716F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5920" y="133402"/>
            <a:ext cx="1631950" cy="2447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A5CCE7B6-85F8-40FB-A275-66F7ABCB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15" y="4635480"/>
            <a:ext cx="4221638" cy="110191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82F91C1-CA50-4F25-990E-75B287B04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250" y="3981871"/>
            <a:ext cx="2444096" cy="192545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7C0CD22A-A1B0-44D8-A883-5DDE31295D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940" y="3596931"/>
            <a:ext cx="3450590" cy="231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184170" y="239498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fl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dr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ndry 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62560" y="5741745"/>
            <a:ext cx="12029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dle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ready     l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nch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694A206-7CEE-4BEF-9AF4-8A3002176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54" y="192925"/>
            <a:ext cx="2352675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0600F2D-347C-4170-BEC6-206C96369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585" y="19780"/>
            <a:ext cx="2647114" cy="237520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6D4D0BB-1FF2-4164-A9AA-211756FEC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2240" y="126906"/>
            <a:ext cx="2184191" cy="247266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BA2E7631-5392-43AE-94B8-AF9B49F4A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058" y="3375797"/>
            <a:ext cx="2698538" cy="249677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15D700AF-F7C3-4207-9228-15B77F8EE8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0960" y="3196727"/>
            <a:ext cx="1572640" cy="2729238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5532EAF-32D6-4031-AADA-2C2E9FC71D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1941" y="3539686"/>
            <a:ext cx="2976986" cy="2332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burn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kward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ternative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40640" y="5872638"/>
            <a:ext cx="12151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au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dition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al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together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aw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esome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E1E4FD30-5D26-4707-B71D-B4EE5ACD9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29" y="254233"/>
            <a:ext cx="1700644" cy="2494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0C102A9-03AE-4BA5-9449-F30AEC63D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040" y="162395"/>
            <a:ext cx="2400742" cy="2494277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D9DAD4A1-2BDB-496F-87EA-900862D0CE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7085" y="658434"/>
            <a:ext cx="2038350" cy="220027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3BAAA465-B7E9-421B-AC8C-B65D6CDAB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41" y="3824432"/>
            <a:ext cx="2993852" cy="224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2FF0AA42-FAB4-4FCB-88ED-53CFBC9201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0044" y="3774433"/>
            <a:ext cx="3424872" cy="2371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0D7A5E2E-8E11-4459-8766-492DA0B9E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1773" y="3907812"/>
            <a:ext cx="2668974" cy="22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152</cp:revision>
  <cp:lastPrinted>2021-03-31T13:29:07Z</cp:lastPrinted>
  <dcterms:created xsi:type="dcterms:W3CDTF">2021-03-28T09:30:35Z</dcterms:created>
  <dcterms:modified xsi:type="dcterms:W3CDTF">2021-03-31T14:04:10Z</dcterms:modified>
</cp:coreProperties>
</file>