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reed        sum           blue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read        some          blew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53F100-C278-4A79-B98A-6B782423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69" y="259642"/>
            <a:ext cx="3414429" cy="228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261DB6B-4D2A-49C0-9A3F-83252656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03" y="3614313"/>
            <a:ext cx="3277870" cy="234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F09481-9CB0-4925-81C6-51F8D89B5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384162"/>
            <a:ext cx="1886266" cy="23342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E32A6E-2701-41EB-A86E-035AA5431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032" y="3436908"/>
            <a:ext cx="2423160" cy="24816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399D617-9679-47B0-B63A-FDC6B64D5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69" y="323769"/>
            <a:ext cx="2305353" cy="21739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A45162-278A-4CC0-A95F-A631363E0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356" y="3831239"/>
            <a:ext cx="1922780" cy="203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brake        wood          ate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        would         eight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D5B906-E984-4A3A-A3A5-44C03319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344431"/>
            <a:ext cx="3552126" cy="21141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3A161D3-8F6B-471F-AD71-CE893357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3787280"/>
            <a:ext cx="3304222" cy="21473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CD1D09-7832-4CC4-BA0F-9D8C9F78C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2925"/>
            <a:ext cx="2506101" cy="23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1AB45C0-92A5-401B-A072-26E6814A2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237" y="3437460"/>
            <a:ext cx="2118839" cy="249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175725-D2B7-4FDB-8AA6-AD572626A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360" y="192925"/>
            <a:ext cx="2059284" cy="22171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C5E79E-28B9-4B22-9245-2C8546C3D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095" y="3539686"/>
            <a:ext cx="1666875" cy="22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    stare        aloud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whether      stair         allowed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56480B-1327-4155-9369-FE7F8A9B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7" y="714703"/>
            <a:ext cx="3445900" cy="194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7CBF81-6BD0-49F4-8EA2-11E5132B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6" y="3696632"/>
            <a:ext cx="2541235" cy="23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762859B-9124-457F-80C9-D81402B0F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197" y="200142"/>
            <a:ext cx="1869062" cy="26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C43929-41F8-4604-A165-8F9AF188F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197" y="3429000"/>
            <a:ext cx="1767543" cy="266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81634D-ED37-41E6-BD9C-D40B4E165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330" y="389580"/>
            <a:ext cx="2402634" cy="24187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3A5345-DCFD-432A-BB96-A64AD0901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758" y="3751709"/>
            <a:ext cx="2372694" cy="2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156</cp:revision>
  <cp:lastPrinted>2021-03-31T13:29:07Z</cp:lastPrinted>
  <dcterms:created xsi:type="dcterms:W3CDTF">2021-03-28T09:30:35Z</dcterms:created>
  <dcterms:modified xsi:type="dcterms:W3CDTF">2021-04-01T01:59:04Z</dcterms:modified>
</cp:coreProperties>
</file>