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st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eer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ch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eer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CDF03D0-B63D-4274-86EA-96ABE0620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247889"/>
            <a:ext cx="3476244" cy="238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F27DC48-FBC7-4DCD-924C-A476CBE13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" y="3615666"/>
            <a:ext cx="3279712" cy="2453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66F5DC4-C34A-4D5A-9EE2-1B8B17A1D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080" y="281200"/>
            <a:ext cx="3030854" cy="2419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CE4C82C-9C45-4B4D-9F66-901C640FB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511" y="3502097"/>
            <a:ext cx="2933445" cy="246987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4918551-37DA-4BDC-9AF4-449B0A0BC2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6876" y="247889"/>
            <a:ext cx="3405756" cy="243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0D94999-74A9-462A-8CE8-713FE70634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8104" y="3528623"/>
            <a:ext cx="3676651" cy="2443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184170" y="239498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62560" y="5741745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box     f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ful      sn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EFA2C575-8B83-4360-8EC6-651461979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76" y="481942"/>
            <a:ext cx="3071515" cy="207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AC7DD91-0007-4E7F-8924-FE3F26C91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69" y="3719543"/>
            <a:ext cx="1918531" cy="221713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1A3C827-795F-4472-8BBB-06E844DB5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81942"/>
            <a:ext cx="1980882" cy="192892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E04355F-4644-4646-86E5-542B5FF35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261" y="3318316"/>
            <a:ext cx="1646350" cy="249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3E26917-0A20-46F7-AADB-577EAE2B7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450" y="134606"/>
            <a:ext cx="2153944" cy="241241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176F0B17-5059-4BC5-9D55-9F32ACCDDC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7878" y="3505104"/>
            <a:ext cx="3188949" cy="2431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interf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dr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   disapp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40640" y="5872638"/>
            <a:ext cx="12151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      app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ance  atmosph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CC9E9D2-F3DD-436F-9F7F-99062D07C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21" y="297326"/>
            <a:ext cx="3618664" cy="242605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F43C4FA-4CAA-43B4-98E5-0285535FA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723" y="49360"/>
            <a:ext cx="2416874" cy="282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B86123D-2522-459A-9F42-0A0F09A7F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2720" y="172088"/>
            <a:ext cx="2152967" cy="257664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FF11B64-0F4E-49A2-ADA0-4163DF0E3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94" y="3528972"/>
            <a:ext cx="3541871" cy="243649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689ECB2D-8301-40B0-A392-E5A91ABB0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618" y="3460492"/>
            <a:ext cx="2432787" cy="2542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41C405B-C0F0-45A3-B4B8-D116EDF049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3497" y="3633321"/>
            <a:ext cx="2436496" cy="2436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24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161</cp:revision>
  <cp:lastPrinted>2021-04-01T01:59:24Z</cp:lastPrinted>
  <dcterms:created xsi:type="dcterms:W3CDTF">2021-03-28T09:30:35Z</dcterms:created>
  <dcterms:modified xsi:type="dcterms:W3CDTF">2021-04-01T02:24:37Z</dcterms:modified>
</cp:coreProperties>
</file>