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capt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fixt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vult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feat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punct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moist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10AB8E-C119-4BCF-A73C-AAC434C8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6" y="295842"/>
            <a:ext cx="2487294" cy="22644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7C3DE21-5F2A-44DA-B2D7-A2DDFCF5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213" y="84715"/>
            <a:ext cx="2919418" cy="25396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E0055A-3E75-41FC-975B-5E4C38E2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9" y="117588"/>
            <a:ext cx="1653223" cy="247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9776B0A-46F1-4496-84FF-D7BC8FB22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46" y="3662153"/>
            <a:ext cx="2792729" cy="22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9614664-1FE5-4DAE-82C7-4011D81DF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45" y="3851666"/>
            <a:ext cx="2227580" cy="20592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DCFE122-3FDD-4F62-ADC9-F2F9AE29A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83" y="3788981"/>
            <a:ext cx="3634901" cy="216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press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leis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pleas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treas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compos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meas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C20AF6-69C1-4C9D-95AD-8538CFC0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48" y="359480"/>
            <a:ext cx="3300222" cy="20662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78C44D5-EA17-4411-A87E-94EDAE02D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60" y="277950"/>
            <a:ext cx="3500818" cy="233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E7E77B3-D78D-4383-9C61-D3A5ECC8E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100" y="426940"/>
            <a:ext cx="2543175" cy="2143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5F1166B-7DAE-4C77-B733-C1688EB7B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05" y="3539686"/>
            <a:ext cx="2951389" cy="23785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4E1E4E2-AD35-4658-A178-AA52D7FEE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879" y="3894062"/>
            <a:ext cx="3255307" cy="190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188405-5187-4388-9537-22EB8A9EE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3318315"/>
            <a:ext cx="1691957" cy="266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fig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fail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conj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sec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manic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FB4556-A510-4E30-BDB1-8B9D5B86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94" y="50825"/>
            <a:ext cx="1776650" cy="26531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E1B722-35AF-4ADA-B48B-F060068A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156" y="252862"/>
            <a:ext cx="3391234" cy="24038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68416C1-81B1-40DC-AA42-D3EF0BA8C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776" y="90209"/>
            <a:ext cx="2528068" cy="26531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5097AF-F777-4840-BAD1-6ADD07198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94" y="3495494"/>
            <a:ext cx="1504018" cy="2586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4A610AD-9263-475C-8A1A-2390FB282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259" y="3452670"/>
            <a:ext cx="2469028" cy="25311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E8C404-750D-4632-A762-F6D42FA88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4496" y="3943655"/>
            <a:ext cx="3576884" cy="204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166</cp:revision>
  <cp:lastPrinted>2021-04-01T01:59:24Z</cp:lastPrinted>
  <dcterms:created xsi:type="dcterms:W3CDTF">2021-03-28T09:30:35Z</dcterms:created>
  <dcterms:modified xsi:type="dcterms:W3CDTF">2021-04-01T04:35:54Z</dcterms:modified>
</cp:coreProperties>
</file>