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23" r:id="rId2"/>
    <p:sldId id="1521" r:id="rId3"/>
    <p:sldId id="1522" r:id="rId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2021/4/1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u  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at          gnash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resi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aw   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ome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D1C5FF3-655F-46D9-8830-D926B5AEF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6" y="499776"/>
            <a:ext cx="3039011" cy="2279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26C7DB4-EFBC-4691-B223-22C0A3B27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554" y="370393"/>
            <a:ext cx="1795779" cy="227925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532B6CC-D43D-49E8-8656-13CA8524F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527" y="505135"/>
            <a:ext cx="2800350" cy="200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B36B23E-53CD-454D-99EF-70D507DFC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203" y="3746135"/>
            <a:ext cx="2359597" cy="205513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7A6C850-3F66-4E50-A069-67AAD2ED51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8160" y="4001789"/>
            <a:ext cx="2990785" cy="205141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8599EFF6-43D7-4F3E-B0DE-5221874A9E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5870" y="3660574"/>
            <a:ext cx="2102233" cy="2312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184170" y="239498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desi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ali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assi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94253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arled    si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post       rei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F62E074-50D5-410E-8657-0194033D0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98" y="-23257"/>
            <a:ext cx="1745756" cy="2618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E6F0722-0007-4015-B6C9-BF9891DE5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703" y="-421086"/>
            <a:ext cx="3781425" cy="28289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F082565-FAB4-4E46-B845-CA31BBA1D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458" y="234713"/>
            <a:ext cx="3073107" cy="217312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3E4969F-7F71-485F-86CC-8EDBBBA69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19" y="3503814"/>
            <a:ext cx="3297477" cy="2469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CCA50A7-2814-41C4-B6A3-84B61BCB96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6400" y="3646834"/>
            <a:ext cx="3158997" cy="2316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1A7B5EC-61D3-412A-AC00-3975445789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5665" y="3467815"/>
            <a:ext cx="2130322" cy="227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fei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mali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desi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40640" y="5872638"/>
            <a:ext cx="12151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beni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forei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er   poi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gn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ant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ED04EC7-A872-41E0-9535-3ADAAE0D4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397" y="246561"/>
            <a:ext cx="1555591" cy="2510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352A3D6-4243-46C6-9A15-86D094ACF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450" y="-40143"/>
            <a:ext cx="25527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33B031D-4597-4CEA-AEF5-FDBF3BC2F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240" y="62032"/>
            <a:ext cx="3015774" cy="2695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14C2471-6FF9-4249-AF58-CE1D1E437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354" y="3652837"/>
            <a:ext cx="2305050" cy="238125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A780CAF-8C57-4D7A-A104-08FFFCC9EF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593" y="3573969"/>
            <a:ext cx="2631757" cy="2436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C200C23-F6A3-4262-AA8A-2D966E3FB4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3681" y="3607624"/>
            <a:ext cx="1987232" cy="2334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24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169</cp:revision>
  <cp:lastPrinted>2021-04-01T05:55:22Z</cp:lastPrinted>
  <dcterms:created xsi:type="dcterms:W3CDTF">2021-03-28T09:30:35Z</dcterms:created>
  <dcterms:modified xsi:type="dcterms:W3CDTF">2021-04-01T06:13:53Z</dcterms:modified>
</cp:coreProperties>
</file>