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35" d="100"/>
          <a:sy n="35" d="100"/>
        </p:scale>
        <p:origin x="2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      rou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hy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rase      gra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ic       lau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B85A56-EAB7-48DD-A8A5-96F1D61C9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6" y="310244"/>
            <a:ext cx="3233872" cy="231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BB6D54-2710-43CD-9FEC-7F2CBD928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47" y="359818"/>
            <a:ext cx="3087213" cy="241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0F5954-867B-4BF5-B707-42ED6AD0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01" y="359818"/>
            <a:ext cx="3940673" cy="222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3FFA2B-1241-4973-AED8-315BFC047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4" y="3487854"/>
            <a:ext cx="2879638" cy="24094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E5D1AF-F33F-42D3-B907-F2403486D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898" y="3531480"/>
            <a:ext cx="3801427" cy="236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7EFE4CA-13C5-4560-9AF3-04D83C850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925" y="3531480"/>
            <a:ext cx="3801427" cy="251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     deci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      enou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antom    autogra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apostro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BA3A58-F612-409E-90C5-D4BA5E5C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90" y="232750"/>
            <a:ext cx="3224290" cy="231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DB34C7-B735-4F9A-A857-C02FA903F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52" y="139804"/>
            <a:ext cx="2267476" cy="22674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3F6007-E499-4DC7-99E8-9B263BED5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90" y="371131"/>
            <a:ext cx="3697718" cy="20927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ACCB6C0-2BA8-43EE-AA31-A0E19D7E4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90" y="3496922"/>
            <a:ext cx="2744525" cy="25285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6EA7269-5E56-46F3-98B1-36AD50B54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716" y="3496922"/>
            <a:ext cx="2345812" cy="234581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10DF49-C107-4A45-BCCE-58B1F641C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781" y="3614932"/>
            <a:ext cx="3234534" cy="22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trium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am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ibian  lau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ing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armacy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enomenon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2462B0-C1A3-4916-A8E7-45083D9B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6" y="590284"/>
            <a:ext cx="2589943" cy="20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439AEEF-FB2E-4EA3-89E8-7E42F549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779" y="103444"/>
            <a:ext cx="4288442" cy="26633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DD9FCD-FE5A-49F3-BA33-A681BC0B3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014" y="247280"/>
            <a:ext cx="2714626" cy="251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C41635-9D62-4962-AF7D-C4198FDB7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26" y="3899846"/>
            <a:ext cx="3487483" cy="19727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D1912E2-B360-44F5-A96F-2C2DB4468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437" y="3803692"/>
            <a:ext cx="3487483" cy="232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D6A0AC-E2DC-4DA0-B4F9-DA005B53E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427" y="3587173"/>
            <a:ext cx="2394140" cy="251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173</cp:revision>
  <cp:lastPrinted>2021-04-01T09:18:02Z</cp:lastPrinted>
  <dcterms:created xsi:type="dcterms:W3CDTF">2021-03-28T09:30:35Z</dcterms:created>
  <dcterms:modified xsi:type="dcterms:W3CDTF">2021-04-01T09:19:02Z</dcterms:modified>
</cp:coreProperties>
</file>