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523" r:id="rId2"/>
    <p:sldId id="1521" r:id="rId3"/>
    <p:sldId id="1522" r:id="rId4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1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40054" y="2497763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f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air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m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sp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endParaRPr kumimoji="1" lang="ja-JP" altLang="en-US" sz="54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f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air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y        b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th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E12486F9-71A8-4FCB-BDBD-687CAF020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200" y="150012"/>
            <a:ext cx="3517900" cy="2347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BBD11DAC-90E7-44AB-82DE-84A352235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6806" y="3341508"/>
            <a:ext cx="1851606" cy="253934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1096631-FF86-4933-A677-A3F795D707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674" y="150011"/>
            <a:ext cx="1961910" cy="2347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F9BED93C-235E-490B-96D6-55166FBC9C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957" y="3429000"/>
            <a:ext cx="1979627" cy="2459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1F596A18-C026-4FD0-BFE1-DD693A4C93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3839" y="203870"/>
            <a:ext cx="3254533" cy="2317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4D8BEA44-D448-4E83-9460-C684183AC3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1360" y="3551476"/>
            <a:ext cx="2299493" cy="2217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1553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184170" y="239498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air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less      d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air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y         fl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794253"/>
            <a:ext cx="12029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rep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air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air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port     comp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1E201D31-BB0D-429F-B426-83190B1AE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853" y="139879"/>
            <a:ext cx="3500801" cy="2379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B0AD9B31-C288-434E-ACB1-1C4E290D3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0" y="3504093"/>
            <a:ext cx="3446145" cy="229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192CB92F-FA35-49C4-BEDC-E854F90786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8853" y="3540064"/>
            <a:ext cx="3830374" cy="2290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0C3CE2F7-2B8A-4A6B-B85F-AEC98C03D6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8741" y="105454"/>
            <a:ext cx="3500801" cy="233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7A436CC-CB66-43C9-B197-F55EF4E9B8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169" y="78259"/>
            <a:ext cx="3294543" cy="2502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943B3517-B5E1-4EFE-BE05-3FBF841377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3396" y="3504822"/>
            <a:ext cx="3446146" cy="229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25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81280" y="2656672"/>
            <a:ext cx="1211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fanf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prep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b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able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40640" y="5872638"/>
            <a:ext cx="121513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dresser    somewh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wh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withal</a:t>
            </a:r>
            <a:endParaRPr kumimoji="1" lang="ja-JP" altLang="en-US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E91FDBB1-341F-4409-9999-ABFCC07AE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32" y="153897"/>
            <a:ext cx="3354020" cy="2560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27E36A5A-DF45-42F8-9E6D-C65E2AD0A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080" y="215921"/>
            <a:ext cx="2186432" cy="2416583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1038438-6916-4F16-B122-85955B1836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9878" y="36582"/>
            <a:ext cx="1866900" cy="282892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3DA444F4-2DCE-428D-87CB-7261ED3D0E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203" y="3718560"/>
            <a:ext cx="2766540" cy="2238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14548F09-91F1-4864-AA13-E23FAF5EB4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0546" y="3676168"/>
            <a:ext cx="2781616" cy="2238862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A5F1866A-FC9D-41FD-89ED-2799EF50E0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42328" y="3580002"/>
            <a:ext cx="1925779" cy="225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44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1324</TotalTime>
  <Words>23</Words>
  <Application>Microsoft Office PowerPoint</Application>
  <PresentationFormat>ワイド画面</PresentationFormat>
  <Paragraphs>6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游ゴシック</vt:lpstr>
      <vt:lpstr>游ゴシック Light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177</cp:revision>
  <cp:lastPrinted>2021-04-01T09:18:02Z</cp:lastPrinted>
  <dcterms:created xsi:type="dcterms:W3CDTF">2021-03-28T09:30:35Z</dcterms:created>
  <dcterms:modified xsi:type="dcterms:W3CDTF">2021-04-01T10:48:53Z</dcterms:modified>
</cp:coreProperties>
</file>