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523" r:id="rId2"/>
    <p:sldId id="1521" r:id="rId3"/>
    <p:sldId id="1522" r:id="rId4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it    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pect    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pel</a:t>
            </a:r>
            <a:endParaRPr kumimoji="1" lang="ja-JP" altLang="en-US" sz="5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pert  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tra      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ist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D34BEC12-F874-4CE6-A286-79EE0C50F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546" y="76784"/>
            <a:ext cx="2724022" cy="256242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D50E40BF-C39D-423C-86DE-E44DC64F5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0" y="256818"/>
            <a:ext cx="2255520" cy="2382393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E130A947-2E78-448B-B415-F4E0F1FF3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1444" y="373407"/>
            <a:ext cx="2849115" cy="2305687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D55D8BA0-256E-4BA9-8C89-CC4F4311E3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773" y="3702443"/>
            <a:ext cx="1943608" cy="2122248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1883D1F4-2536-4118-A081-BF620635E6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0416" y="3459679"/>
            <a:ext cx="3162374" cy="2524799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1D292CAD-C1D7-4EFA-81EB-E6CFA5383A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9759" y="4160851"/>
            <a:ext cx="2590800" cy="187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5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184170" y="239498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cuse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ex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cept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ex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plain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94253"/>
            <a:ext cx="1202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plore  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tract   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cite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D56DE9D6-3176-48B6-BF93-D7ABDDE3D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70" y="568961"/>
            <a:ext cx="3471448" cy="1952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6A70DDD7-F8DE-4055-A71E-644405F9F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640" y="483317"/>
            <a:ext cx="3084575" cy="2126424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EFFE846-C9C9-446B-9C49-96DD156D1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1717" y="339401"/>
            <a:ext cx="3981925" cy="212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BE4C67FF-F85E-41B1-8A98-BCE21852DE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559" y="3269098"/>
            <a:ext cx="2032201" cy="2633791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74BCCE01-4E72-41AD-841F-E86600F467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3273" y="3288606"/>
            <a:ext cx="1418327" cy="2750112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B27634E3-6ACD-48AB-861C-10B55818EC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0529" y="3537412"/>
            <a:ext cx="2322983" cy="236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2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cellent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pensive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ample  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40640" y="5872638"/>
            <a:ext cx="12151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hibition 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hausted 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amination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67122CB6-1468-4745-A0C1-7434CCFB6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91" y="450473"/>
            <a:ext cx="2216690" cy="2394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3D771DB-F5B4-431A-9FBD-44E7298C1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479" y="161111"/>
            <a:ext cx="2614802" cy="2614802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2562912E-A2CD-4C5C-8CB4-AED53DAC3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9550" y="215921"/>
            <a:ext cx="2924093" cy="249556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3C9BF15A-527F-4E17-BEEA-0420D7806B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069" y="3650524"/>
            <a:ext cx="3212018" cy="240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7F0810B2-DBC4-4A67-902C-C7801AA778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7303" y="3784441"/>
            <a:ext cx="3212018" cy="2244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C2537144-B218-470E-A27E-16BBE0CF34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6912" y="3574745"/>
            <a:ext cx="2546731" cy="2378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23</Words>
  <Application>Microsoft Office PowerPoint</Application>
  <PresentationFormat>ワイド画面</PresentationFormat>
  <Paragraphs>6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游ゴシック</vt:lpstr>
      <vt:lpstr>游ゴシック Light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181</cp:revision>
  <cp:lastPrinted>2021-04-01T10:49:19Z</cp:lastPrinted>
  <dcterms:created xsi:type="dcterms:W3CDTF">2021-03-28T09:30:35Z</dcterms:created>
  <dcterms:modified xsi:type="dcterms:W3CDTF">2021-04-01T11:25:19Z</dcterms:modified>
</cp:coreProperties>
</file>